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1.jpg" ContentType="image/jp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79" r:id="rId2"/>
    <p:sldId id="284" r:id="rId3"/>
    <p:sldId id="256" r:id="rId4"/>
    <p:sldId id="262" r:id="rId5"/>
    <p:sldId id="263" r:id="rId6"/>
    <p:sldId id="264" r:id="rId7"/>
    <p:sldId id="265" r:id="rId8"/>
    <p:sldId id="266" r:id="rId9"/>
    <p:sldId id="281" r:id="rId10"/>
    <p:sldId id="267" r:id="rId11"/>
    <p:sldId id="268" r:id="rId12"/>
    <p:sldId id="269" r:id="rId13"/>
    <p:sldId id="270" r:id="rId14"/>
    <p:sldId id="271" r:id="rId15"/>
    <p:sldId id="272" r:id="rId16"/>
    <p:sldId id="273" r:id="rId17"/>
    <p:sldId id="280" r:id="rId18"/>
    <p:sldId id="282" r:id="rId19"/>
    <p:sldId id="275" r:id="rId20"/>
    <p:sldId id="276" r:id="rId21"/>
    <p:sldId id="277" r:id="rId22"/>
  </p:sldIdLst>
  <p:sldSz cx="9144000" cy="5149850"/>
  <p:notesSz cx="9144000" cy="51498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83BF"/>
    <a:srgbClr val="0B7D60"/>
    <a:srgbClr val="F1D611"/>
    <a:srgbClr val="F59930"/>
    <a:srgbClr val="3CB877"/>
    <a:srgbClr val="F053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66"/>
    <p:restoredTop sz="71440"/>
  </p:normalViewPr>
  <p:slideViewPr>
    <p:cSldViewPr snapToGrid="0">
      <p:cViewPr varScale="1">
        <p:scale>
          <a:sx n="99" d="100"/>
          <a:sy n="99" d="100"/>
        </p:scale>
        <p:origin x="1760" y="168"/>
      </p:cViewPr>
      <p:guideLst>
        <p:guide orient="horz" pos="2880"/>
        <p:guide pos="2160"/>
      </p:guideLst>
    </p:cSldViewPr>
  </p:slideViewPr>
  <p:outlineViewPr>
    <p:cViewPr>
      <p:scale>
        <a:sx n="33" d="100"/>
        <a:sy n="33" d="100"/>
      </p:scale>
      <p:origin x="0" y="-494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87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258763"/>
          </a:xfrm>
          <a:prstGeom prst="rect">
            <a:avLst/>
          </a:prstGeom>
        </p:spPr>
        <p:txBody>
          <a:bodyPr vert="horz" lIns="91440" tIns="45720" rIns="91440" bIns="45720" rtlCol="0"/>
          <a:lstStyle>
            <a:lvl1pPr algn="r">
              <a:defRPr sz="1200"/>
            </a:lvl1pPr>
          </a:lstStyle>
          <a:p>
            <a:fld id="{4C7C974E-AF57-594F-9DC5-284DBCEBF3A6}" type="datetimeFigureOut">
              <a:rPr lang="en-US" smtClean="0"/>
              <a:t>3/24/23</a:t>
            </a:fld>
            <a:endParaRPr lang="en-US" dirty="0"/>
          </a:p>
        </p:txBody>
      </p:sp>
      <p:sp>
        <p:nvSpPr>
          <p:cNvPr id="4" name="Slide Image Placeholder 3"/>
          <p:cNvSpPr>
            <a:spLocks noGrp="1" noRot="1" noChangeAspect="1"/>
          </p:cNvSpPr>
          <p:nvPr>
            <p:ph type="sldImg" idx="2"/>
          </p:nvPr>
        </p:nvSpPr>
        <p:spPr>
          <a:xfrm>
            <a:off x="3030538" y="644525"/>
            <a:ext cx="3082925" cy="17367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2478088"/>
            <a:ext cx="7315200" cy="20288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4891088"/>
            <a:ext cx="3962400" cy="25876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4891088"/>
            <a:ext cx="3962400" cy="258762"/>
          </a:xfrm>
          <a:prstGeom prst="rect">
            <a:avLst/>
          </a:prstGeom>
        </p:spPr>
        <p:txBody>
          <a:bodyPr vert="horz" lIns="91440" tIns="45720" rIns="91440" bIns="45720" rtlCol="0" anchor="b"/>
          <a:lstStyle>
            <a:lvl1pPr algn="r">
              <a:defRPr sz="1200"/>
            </a:lvl1pPr>
          </a:lstStyle>
          <a:p>
            <a:fld id="{4DC28639-DDCE-3342-A7AE-160E2C173C9B}" type="slidenum">
              <a:rPr lang="en-US" smtClean="0"/>
              <a:t>‹#›</a:t>
            </a:fld>
            <a:endParaRPr lang="en-US" dirty="0"/>
          </a:p>
        </p:txBody>
      </p:sp>
    </p:spTree>
    <p:extLst>
      <p:ext uri="{BB962C8B-B14F-4D97-AF65-F5344CB8AC3E}">
        <p14:creationId xmlns:p14="http://schemas.microsoft.com/office/powerpoint/2010/main" val="2879125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C28639-DDCE-3342-A7AE-160E2C173C9B}" type="slidenum">
              <a:rPr lang="en-US" smtClean="0"/>
              <a:t>1</a:t>
            </a:fld>
            <a:endParaRPr lang="en-US" dirty="0"/>
          </a:p>
        </p:txBody>
      </p:sp>
    </p:spTree>
    <p:extLst>
      <p:ext uri="{BB962C8B-B14F-4D97-AF65-F5344CB8AC3E}">
        <p14:creationId xmlns:p14="http://schemas.microsoft.com/office/powerpoint/2010/main" val="1335301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GCCC’s certifications are the only communication certifications in the world that meet ISO standards (ISO: </a:t>
            </a:r>
            <a:r>
              <a:rPr lang="en-AU" sz="1200" b="0" i="0" u="none" strike="noStrike" kern="1200" dirty="0">
                <a:solidFill>
                  <a:schemeClr val="tx1"/>
                </a:solidFill>
                <a:effectLst/>
                <a:latin typeface="+mn-lt"/>
                <a:ea typeface="+mn-ea"/>
                <a:cs typeface="+mn-cs"/>
              </a:rPr>
              <a:t>The International Organization for Standardization) – which promotes worldwide standards</a:t>
            </a:r>
            <a:r>
              <a:rPr lang="en-AU" sz="1200" kern="1200" dirty="0">
                <a:solidFill>
                  <a:schemeClr val="tx1"/>
                </a:solidFill>
                <a:effectLst/>
                <a:latin typeface="+mn-lt"/>
                <a:ea typeface="+mn-ea"/>
                <a:cs typeface="+mn-cs"/>
              </a:rPr>
              <a:t>. ISO was founded with the idea of answering one fundamental question – what is the best way of doing this? And that’s what GCCC certifications embody – </a:t>
            </a:r>
            <a:r>
              <a:rPr lang="en-AU" b="0" i="0" u="none" strike="noStrike" dirty="0">
                <a:effectLst/>
                <a:latin typeface="Helvetica Neue" panose="02000503000000020004" pitchFamily="2" charset="0"/>
              </a:rPr>
              <a:t>the best way of certifying communication professionals against a competency framework. </a:t>
            </a:r>
            <a:r>
              <a:rPr lang="en-AU" sz="1200"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o other communication organisation in the world can make this claim about their certification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Why is this important? From a DEI perspective, ISO guarantees an equitable and repeatable process every time, everywhere in the world. Also, the multiple-choice examination is a 100% fact-based test that does not include subjective evaluations that can skew results. This is not the case with other accreditation programs that rely on human evaluators to assess responses.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DC28639-DDCE-3342-A7AE-160E2C173C9B}" type="slidenum">
              <a:rPr lang="en-US" smtClean="0"/>
              <a:t>11</a:t>
            </a:fld>
            <a:endParaRPr lang="en-US" dirty="0"/>
          </a:p>
        </p:txBody>
      </p:sp>
    </p:spTree>
    <p:extLst>
      <p:ext uri="{BB962C8B-B14F-4D97-AF65-F5344CB8AC3E}">
        <p14:creationId xmlns:p14="http://schemas.microsoft.com/office/powerpoint/2010/main" val="3707290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 note: The Council itself does not offer any skills-based training directly to prepare for examinations. This is part of maintaining impartiality and managing potential conflict of interest. IABC does, however, offer professional development that can be useful to cover knowledge gaps in particular domains. See The Career Assessment tool and the Resources page for exam prep on the GCCC website.</a:t>
            </a:r>
          </a:p>
        </p:txBody>
      </p:sp>
      <p:sp>
        <p:nvSpPr>
          <p:cNvPr id="4" name="Slide Number Placeholder 3"/>
          <p:cNvSpPr>
            <a:spLocks noGrp="1"/>
          </p:cNvSpPr>
          <p:nvPr>
            <p:ph type="sldNum" sz="quarter" idx="5"/>
          </p:nvPr>
        </p:nvSpPr>
        <p:spPr/>
        <p:txBody>
          <a:bodyPr/>
          <a:lstStyle/>
          <a:p>
            <a:fld id="{4DC28639-DDCE-3342-A7AE-160E2C173C9B}" type="slidenum">
              <a:rPr lang="en-US" smtClean="0"/>
              <a:t>13</a:t>
            </a:fld>
            <a:endParaRPr lang="en-US" dirty="0"/>
          </a:p>
        </p:txBody>
      </p:sp>
    </p:spTree>
    <p:extLst>
      <p:ext uri="{BB962C8B-B14F-4D97-AF65-F5344CB8AC3E}">
        <p14:creationId xmlns:p14="http://schemas.microsoft.com/office/powerpoint/2010/main" val="1962011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two exams allow an equal amount time to complete 100 multiple choice questions. The three hours allows time to reflect and review before submitting final answers. Our research indicates most people complete the exam within two hours.</a:t>
            </a:r>
          </a:p>
        </p:txBody>
      </p:sp>
      <p:sp>
        <p:nvSpPr>
          <p:cNvPr id="4" name="Slide Number Placeholder 3"/>
          <p:cNvSpPr>
            <a:spLocks noGrp="1"/>
          </p:cNvSpPr>
          <p:nvPr>
            <p:ph type="sldNum" sz="quarter" idx="5"/>
          </p:nvPr>
        </p:nvSpPr>
        <p:spPr/>
        <p:txBody>
          <a:bodyPr/>
          <a:lstStyle/>
          <a:p>
            <a:fld id="{4DC28639-DDCE-3342-A7AE-160E2C173C9B}" type="slidenum">
              <a:rPr lang="en-US" smtClean="0"/>
              <a:t>14</a:t>
            </a:fld>
            <a:endParaRPr lang="en-US" dirty="0"/>
          </a:p>
        </p:txBody>
      </p:sp>
    </p:spTree>
    <p:extLst>
      <p:ext uri="{BB962C8B-B14F-4D97-AF65-F5344CB8AC3E}">
        <p14:creationId xmlns:p14="http://schemas.microsoft.com/office/powerpoint/2010/main" val="3817977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association, organization, or individual can host an in-person exam. </a:t>
            </a:r>
          </a:p>
        </p:txBody>
      </p:sp>
      <p:sp>
        <p:nvSpPr>
          <p:cNvPr id="4" name="Slide Number Placeholder 3"/>
          <p:cNvSpPr>
            <a:spLocks noGrp="1"/>
          </p:cNvSpPr>
          <p:nvPr>
            <p:ph type="sldNum" sz="quarter" idx="5"/>
          </p:nvPr>
        </p:nvSpPr>
        <p:spPr/>
        <p:txBody>
          <a:bodyPr/>
          <a:lstStyle/>
          <a:p>
            <a:fld id="{4DC28639-DDCE-3342-A7AE-160E2C173C9B}" type="slidenum">
              <a:rPr lang="en-US" smtClean="0"/>
              <a:t>15</a:t>
            </a:fld>
            <a:endParaRPr lang="en-US" dirty="0"/>
          </a:p>
        </p:txBody>
      </p:sp>
    </p:spTree>
    <p:extLst>
      <p:ext uri="{BB962C8B-B14F-4D97-AF65-F5344CB8AC3E}">
        <p14:creationId xmlns:p14="http://schemas.microsoft.com/office/powerpoint/2010/main" val="181514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CMP exam has five domains, the SCMP has six. Each has a comprehensive Job Task Analysis that outlines the range of knowledge you are expected to have to operate at that level.</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For example, in the Strategy &amp; Engagement domain for CMP (which accounts for 36% of the exam), there is a set of tasks that include:</a:t>
            </a:r>
          </a:p>
          <a:p>
            <a:endParaRPr lang="en-A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AU" sz="1200" kern="1200" dirty="0">
                <a:solidFill>
                  <a:schemeClr val="tx1"/>
                </a:solidFill>
                <a:effectLst/>
                <a:latin typeface="+mn-lt"/>
                <a:ea typeface="+mn-ea"/>
                <a:cs typeface="+mn-cs"/>
              </a:rPr>
              <a:t>Establishing measurable objectives to provide direction and deliver meaningful communication outcomes and outputs</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AU" sz="1200" kern="1200" dirty="0">
                <a:solidFill>
                  <a:schemeClr val="tx1"/>
                </a:solidFill>
                <a:effectLst/>
                <a:latin typeface="+mn-lt"/>
                <a:ea typeface="+mn-ea"/>
                <a:cs typeface="+mn-cs"/>
              </a:rPr>
              <a:t>Presenting the business need or opportunity and the strategic communication approach </a:t>
            </a:r>
            <a:endParaRPr lang="en-AU" dirty="0"/>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AU" sz="1200" kern="1200" dirty="0">
                <a:solidFill>
                  <a:schemeClr val="tx1"/>
                </a:solidFill>
                <a:effectLst/>
                <a:latin typeface="+mn-lt"/>
                <a:ea typeface="+mn-ea"/>
                <a:cs typeface="+mn-cs"/>
              </a:rPr>
              <a:t>Collaborating with internal and external partners </a:t>
            </a:r>
            <a:endParaRPr lang="en-AU" dirty="0"/>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In the Advising &amp; Leading domain for SCMP (23% of the exam) that includes tasks such as:</a:t>
            </a:r>
          </a:p>
          <a:p>
            <a:pPr marL="171450" lvl="0" indent="-171450">
              <a:buFont typeface="Wingdings" pitchFamily="2" charset="2"/>
              <a:buChar char="§"/>
            </a:pPr>
            <a:r>
              <a:rPr lang="en-AU" sz="1200" kern="1200" dirty="0">
                <a:solidFill>
                  <a:schemeClr val="tx1"/>
                </a:solidFill>
                <a:effectLst/>
                <a:latin typeface="+mn-lt"/>
                <a:ea typeface="+mn-ea"/>
                <a:cs typeface="+mn-cs"/>
              </a:rPr>
              <a:t>Counseling executives and business unit leaders about communication and its effect on business results. </a:t>
            </a:r>
          </a:p>
          <a:p>
            <a:pPr marL="171450" lvl="0" indent="-171450">
              <a:buFont typeface="Wingdings" pitchFamily="2" charset="2"/>
              <a:buChar char="§"/>
            </a:pPr>
            <a:r>
              <a:rPr lang="en-AU" sz="1200" kern="1200" dirty="0">
                <a:solidFill>
                  <a:schemeClr val="tx1"/>
                </a:solidFill>
                <a:effectLst/>
                <a:latin typeface="+mn-lt"/>
                <a:ea typeface="+mn-ea"/>
                <a:cs typeface="+mn-cs"/>
              </a:rPr>
              <a:t>Coaching executives, business unit leaders, and others within the organization on how to communicate effectively in a variety of situations and settings. </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AU" sz="1200" kern="1200" dirty="0">
                <a:solidFill>
                  <a:schemeClr val="tx1"/>
                </a:solidFill>
                <a:effectLst/>
                <a:latin typeface="+mn-lt"/>
                <a:ea typeface="+mn-ea"/>
                <a:cs typeface="+mn-cs"/>
              </a:rPr>
              <a:t>Advising executives and business leaders on the communication aspects of business plans and their effects on stakeholders. </a:t>
            </a:r>
            <a:endParaRPr lang="en-AU" dirty="0">
              <a:effectLst/>
            </a:endParaRPr>
          </a:p>
          <a:p>
            <a:pPr lvl="0"/>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And then there is a list of the knowledge you should possess to effectively carry out these tasks – so it’s a comprehensive guide you can use to prepare for the exam.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also practice tests available on the GCCC’s website to give you an idea about what kind of questions will be on the exam.</a:t>
            </a:r>
            <a:r>
              <a:rPr lang="en-AU" dirty="0">
                <a:effectLst/>
              </a:rPr>
              <a:t> </a:t>
            </a:r>
            <a:endParaRPr lang="en-AU"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DC28639-DDCE-3342-A7AE-160E2C173C9B}" type="slidenum">
              <a:rPr lang="en-US" smtClean="0"/>
              <a:t>16</a:t>
            </a:fld>
            <a:endParaRPr lang="en-US" dirty="0"/>
          </a:p>
        </p:txBody>
      </p:sp>
    </p:spTree>
    <p:extLst>
      <p:ext uri="{BB962C8B-B14F-4D97-AF65-F5344CB8AC3E}">
        <p14:creationId xmlns:p14="http://schemas.microsoft.com/office/powerpoint/2010/main" val="3236875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Pricing as of January 2023. One thing we’ve worked really hard to do at the GCCC is ensure that certification is more accessible, so we’ve restructured our fees. Previously, there was one cost for IABC members and another for everyone else – regardless of location. </a:t>
            </a:r>
          </a:p>
          <a:p>
            <a:endParaRPr lang="en-US" dirty="0"/>
          </a:p>
          <a:p>
            <a:r>
              <a:rPr lang="en-AU" sz="1200" b="0" i="0" u="none" strike="noStrike" kern="1200" dirty="0">
                <a:solidFill>
                  <a:schemeClr val="tx1"/>
                </a:solidFill>
                <a:effectLst/>
                <a:latin typeface="+mn-lt"/>
                <a:ea typeface="+mn-ea"/>
                <a:cs typeface="+mn-cs"/>
              </a:rPr>
              <a:t>We’ve now grouped countries based on the World Bank's system for classifying national economies by income per capita, and a full list of countries is available on our website. In addition, all members of any Global Alliance member organization can take the exam at the same price – IABC, PRSA, CPRS, PRIA, PRINZ and many more – almost 80 member organizations.</a:t>
            </a:r>
            <a:endParaRPr lang="en-US" dirty="0"/>
          </a:p>
        </p:txBody>
      </p:sp>
      <p:sp>
        <p:nvSpPr>
          <p:cNvPr id="4" name="Slide Number Placeholder 3"/>
          <p:cNvSpPr>
            <a:spLocks noGrp="1"/>
          </p:cNvSpPr>
          <p:nvPr>
            <p:ph type="sldNum" sz="quarter" idx="5"/>
          </p:nvPr>
        </p:nvSpPr>
        <p:spPr/>
        <p:txBody>
          <a:bodyPr/>
          <a:lstStyle/>
          <a:p>
            <a:fld id="{4DC28639-DDCE-3342-A7AE-160E2C173C9B}" type="slidenum">
              <a:rPr lang="en-US" smtClean="0"/>
              <a:t>17</a:t>
            </a:fld>
            <a:endParaRPr lang="en-US" dirty="0"/>
          </a:p>
        </p:txBody>
      </p:sp>
    </p:spTree>
    <p:extLst>
      <p:ext uri="{BB962C8B-B14F-4D97-AF65-F5344CB8AC3E}">
        <p14:creationId xmlns:p14="http://schemas.microsoft.com/office/powerpoint/2010/main" val="3133183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Certification is not a one and done – it’s based on ongoing learning – and if we’ve learnt anything during the past few years is that the communication landscape is dynamic and changes rapidly, so we need to continue to sharpen our communication practice to stay relevant.</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Examples of activities that count towards certification renewal including:</a:t>
            </a:r>
          </a:p>
          <a:p>
            <a:pPr marL="171450" lvl="0" indent="-171450">
              <a:buFont typeface="Wingdings" pitchFamily="2" charset="2"/>
              <a:buChar char="§"/>
            </a:pPr>
            <a:r>
              <a:rPr lang="en-AU" sz="1200" kern="1200" dirty="0">
                <a:solidFill>
                  <a:schemeClr val="tx1"/>
                </a:solidFill>
                <a:effectLst/>
                <a:latin typeface="+mn-lt"/>
                <a:ea typeface="+mn-ea"/>
                <a:cs typeface="+mn-cs"/>
              </a:rPr>
              <a:t>Attending and/or speaking at communication skills-based events</a:t>
            </a:r>
          </a:p>
          <a:p>
            <a:pPr marL="171450" lvl="0" indent="-171450">
              <a:buFont typeface="Wingdings" pitchFamily="2" charset="2"/>
              <a:buChar char="§"/>
            </a:pPr>
            <a:r>
              <a:rPr lang="en-AU" sz="1200" kern="1200" dirty="0">
                <a:solidFill>
                  <a:schemeClr val="tx1"/>
                </a:solidFill>
                <a:effectLst/>
                <a:latin typeface="+mn-lt"/>
                <a:ea typeface="+mn-ea"/>
                <a:cs typeface="+mn-cs"/>
              </a:rPr>
              <a:t>Reading and/or authoring content about strategic communication management</a:t>
            </a:r>
          </a:p>
          <a:p>
            <a:pPr marL="171450" lvl="0" indent="-171450">
              <a:buFont typeface="Wingdings" pitchFamily="2" charset="2"/>
              <a:buChar char="§"/>
            </a:pPr>
            <a:r>
              <a:rPr lang="en-AU" sz="1200" kern="1200" dirty="0">
                <a:solidFill>
                  <a:schemeClr val="tx1"/>
                </a:solidFill>
                <a:effectLst/>
                <a:latin typeface="+mn-lt"/>
                <a:ea typeface="+mn-ea"/>
                <a:cs typeface="+mn-cs"/>
              </a:rPr>
              <a:t>Leadership within the profession</a:t>
            </a:r>
          </a:p>
          <a:p>
            <a:pPr marL="171450" lvl="0" indent="-171450">
              <a:buFont typeface="Wingdings" pitchFamily="2" charset="2"/>
              <a:buChar char="§"/>
            </a:pPr>
            <a:r>
              <a:rPr lang="en-AU" sz="1200" kern="1200" dirty="0">
                <a:solidFill>
                  <a:schemeClr val="tx1"/>
                </a:solidFill>
                <a:effectLst/>
                <a:latin typeface="+mn-lt"/>
                <a:ea typeface="+mn-ea"/>
                <a:cs typeface="+mn-cs"/>
              </a:rPr>
              <a:t>Mentoring </a:t>
            </a:r>
          </a:p>
          <a:p>
            <a:pPr marL="171450" lvl="0" indent="-171450">
              <a:buFont typeface="Wingdings" pitchFamily="2" charset="2"/>
              <a:buChar char="§"/>
            </a:pPr>
            <a:r>
              <a:rPr lang="en-AU" sz="1200" kern="1200" dirty="0">
                <a:solidFill>
                  <a:schemeClr val="tx1"/>
                </a:solidFill>
                <a:effectLst/>
                <a:latin typeface="+mn-lt"/>
                <a:ea typeface="+mn-ea"/>
                <a:cs typeface="+mn-cs"/>
              </a:rPr>
              <a:t>Entering any communication award program where a substantiated entry needs to be made, and more</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Each of those activities count towards your CPD and details are available on the GCCC website.</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GCCC will send you a reminder notice a few months before your anniversary date, and you have a 90-day grace period to gather your information and renew</a:t>
            </a:r>
            <a:r>
              <a:rPr lang="en-AU" dirty="0">
                <a:effectLst/>
              </a:rPr>
              <a:t> – which is all done online.</a:t>
            </a:r>
            <a:endParaRPr lang="en-US" dirty="0"/>
          </a:p>
        </p:txBody>
      </p:sp>
      <p:sp>
        <p:nvSpPr>
          <p:cNvPr id="4" name="Slide Number Placeholder 3"/>
          <p:cNvSpPr>
            <a:spLocks noGrp="1"/>
          </p:cNvSpPr>
          <p:nvPr>
            <p:ph type="sldNum" sz="quarter" idx="5"/>
          </p:nvPr>
        </p:nvSpPr>
        <p:spPr/>
        <p:txBody>
          <a:bodyPr/>
          <a:lstStyle/>
          <a:p>
            <a:fld id="{4DC28639-DDCE-3342-A7AE-160E2C173C9B}" type="slidenum">
              <a:rPr lang="en-US" smtClean="0"/>
              <a:t>18</a:t>
            </a:fld>
            <a:endParaRPr lang="en-US" dirty="0"/>
          </a:p>
        </p:txBody>
      </p:sp>
    </p:spTree>
    <p:extLst>
      <p:ext uri="{BB962C8B-B14F-4D97-AF65-F5344CB8AC3E}">
        <p14:creationId xmlns:p14="http://schemas.microsoft.com/office/powerpoint/2010/main" val="2636689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None/>
            </a:pPr>
            <a:r>
              <a:rPr lang="en-AU" sz="1800" dirty="0">
                <a:effectLst/>
                <a:latin typeface="ArialMT"/>
              </a:rPr>
              <a:t>Candidates who fail will be provided with a score report for each of the exam content domains (those who pass will also receive a score report). Due to issues of exam item security, the GCCC cannot provide information on the exact questions that were answered correctly or incorrectly. </a:t>
            </a:r>
          </a:p>
          <a:p>
            <a:pPr>
              <a:buFont typeface="+mj-lt"/>
              <a:buAutoNum type="arabicPeriod"/>
            </a:pPr>
            <a:endParaRPr lang="en-CA" b="0" i="0" dirty="0">
              <a:solidFill>
                <a:srgbClr val="636466"/>
              </a:solidFill>
              <a:effectLst/>
              <a:latin typeface="Roboto Condensed" panose="020F0502020204030204" pitchFamily="34" charset="0"/>
            </a:endParaRPr>
          </a:p>
          <a:p>
            <a:r>
              <a:rPr lang="en-CA" b="0" i="0" dirty="0">
                <a:solidFill>
                  <a:srgbClr val="636466"/>
                </a:solidFill>
                <a:effectLst/>
                <a:latin typeface="Roboto Condensed" panose="020F0502020204030204" pitchFamily="34" charset="0"/>
              </a:rPr>
              <a:t>Candidates who fail the exam are eligible to retake it for an exam registration fee of US$100. Candidates who fail a second attempt must wait a minimum of six months before a third and final attempt.</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DC28639-DDCE-3342-A7AE-160E2C173C9B}" type="slidenum">
              <a:rPr lang="en-US" smtClean="0"/>
              <a:t>19</a:t>
            </a:fld>
            <a:endParaRPr lang="en-US" dirty="0"/>
          </a:p>
        </p:txBody>
      </p:sp>
    </p:spTree>
    <p:extLst>
      <p:ext uri="{BB962C8B-B14F-4D97-AF65-F5344CB8AC3E}">
        <p14:creationId xmlns:p14="http://schemas.microsoft.com/office/powerpoint/2010/main" val="4043368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C28639-DDCE-3342-A7AE-160E2C173C9B}" type="slidenum">
              <a:rPr lang="en-US" smtClean="0"/>
              <a:t>20</a:t>
            </a:fld>
            <a:endParaRPr lang="en-US" dirty="0"/>
          </a:p>
        </p:txBody>
      </p:sp>
    </p:spTree>
    <p:extLst>
      <p:ext uri="{BB962C8B-B14F-4D97-AF65-F5344CB8AC3E}">
        <p14:creationId xmlns:p14="http://schemas.microsoft.com/office/powerpoint/2010/main" val="2969399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C28639-DDCE-3342-A7AE-160E2C173C9B}" type="slidenum">
              <a:rPr lang="en-US" smtClean="0"/>
              <a:t>21</a:t>
            </a:fld>
            <a:endParaRPr lang="en-US" dirty="0"/>
          </a:p>
        </p:txBody>
      </p:sp>
    </p:spTree>
    <p:extLst>
      <p:ext uri="{BB962C8B-B14F-4D97-AF65-F5344CB8AC3E}">
        <p14:creationId xmlns:p14="http://schemas.microsoft.com/office/powerpoint/2010/main" val="33581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fr-CA" dirty="0"/>
              <a:t>First – a little background…</a:t>
            </a:r>
          </a:p>
          <a:p>
            <a:pPr algn="l" fontAlgn="base"/>
            <a:endParaRPr lang="fr-CA" dirty="0"/>
          </a:p>
          <a:p>
            <a:pPr marL="0" marR="0" lvl="0" indent="0" algn="l" defTabSz="914400" rtl="0" eaLnBrk="1" fontAlgn="base" latinLnBrk="0" hangingPunct="1">
              <a:lnSpc>
                <a:spcPct val="100000"/>
              </a:lnSpc>
              <a:spcBef>
                <a:spcPts val="0"/>
              </a:spcBef>
              <a:spcAft>
                <a:spcPts val="0"/>
              </a:spcAft>
              <a:buClrTx/>
              <a:buSzTx/>
              <a:buFontTx/>
              <a:buNone/>
              <a:tabLst/>
              <a:defRPr/>
            </a:pPr>
            <a:r>
              <a:rPr lang="en-CA" b="0" i="0" dirty="0">
                <a:solidFill>
                  <a:srgbClr val="636466"/>
                </a:solidFill>
                <a:effectLst/>
                <a:latin typeface="Roboto Condensed" panose="020F0502020204030204" pitchFamily="34" charset="0"/>
              </a:rPr>
              <a:t>The Council was created by IABC as an independent and impartial body to offer certification at various levels that test against the Global Standard for Communication Professionals developed by IABC, which aims to promote a common, global understanding of what constitutes competence and excellence in the profession. </a:t>
            </a:r>
            <a:r>
              <a:rPr lang="en-AU" sz="1200" kern="1200" dirty="0">
                <a:solidFill>
                  <a:schemeClr val="tx1"/>
                </a:solidFill>
                <a:effectLst/>
                <a:latin typeface="+mn-lt"/>
                <a:ea typeface="+mn-ea"/>
                <a:cs typeface="+mn-cs"/>
              </a:rPr>
              <a:t>The impetus to create this standard of excellence arose out of IABC’s advocacy to advance the profession by developing practitioners to become trusted strategic advisors within their organizations and to demonstrate that communication is a strategic business function critical to delivering business results.</a:t>
            </a:r>
          </a:p>
          <a:p>
            <a:pPr algn="l" fontAlgn="base"/>
            <a:endParaRPr lang="en-CA" b="0" i="0" dirty="0">
              <a:solidFill>
                <a:srgbClr val="636466"/>
              </a:solidFill>
              <a:effectLst/>
              <a:latin typeface="Roboto Condensed" panose="020F0502020204030204" pitchFamily="34" charset="0"/>
            </a:endParaRPr>
          </a:p>
          <a:p>
            <a:pPr algn="l" fontAlgn="base"/>
            <a:endParaRPr lang="en-CA" b="0" i="0" dirty="0">
              <a:solidFill>
                <a:srgbClr val="636466"/>
              </a:solidFill>
              <a:effectLst/>
              <a:latin typeface="Roboto Condensed" panose="020F0502020204030204" pitchFamily="34" charset="0"/>
            </a:endParaRPr>
          </a:p>
          <a:p>
            <a:pPr algn="l" fontAlgn="base"/>
            <a:r>
              <a:rPr lang="en-CA" b="0" i="0" dirty="0">
                <a:solidFill>
                  <a:srgbClr val="636466"/>
                </a:solidFill>
                <a:effectLst/>
                <a:latin typeface="Roboto Condensed" panose="020F0502020204030204" pitchFamily="34" charset="0"/>
              </a:rPr>
              <a:t>Council members represent the communication industry worldwide and come from a broad spectrum of organizations, membership in IABC is not required to serve. The Council oversees the maintenance and renewal of the certification programs, protects their integrity, and ensures ongoing compliance with the ISO standards that have been earned for both designations (more on ISO later).  The independent status of the Council underscores the importance of impartiality in carrying out its certification activities, managing conflict of interest, and ensuring the objectivity of its certification activities.</a:t>
            </a:r>
            <a:endParaRPr lang="fr-CA" dirty="0"/>
          </a:p>
        </p:txBody>
      </p:sp>
      <p:sp>
        <p:nvSpPr>
          <p:cNvPr id="4" name="Slide Number Placeholder 3"/>
          <p:cNvSpPr>
            <a:spLocks noGrp="1"/>
          </p:cNvSpPr>
          <p:nvPr>
            <p:ph type="sldNum" sz="quarter" idx="5"/>
          </p:nvPr>
        </p:nvSpPr>
        <p:spPr/>
        <p:txBody>
          <a:bodyPr/>
          <a:lstStyle/>
          <a:p>
            <a:fld id="{4DC28639-DDCE-3342-A7AE-160E2C173C9B}" type="slidenum">
              <a:rPr lang="en-US" smtClean="0"/>
              <a:t>2</a:t>
            </a:fld>
            <a:endParaRPr lang="en-US" dirty="0"/>
          </a:p>
        </p:txBody>
      </p:sp>
    </p:spTree>
    <p:extLst>
      <p:ext uri="{BB962C8B-B14F-4D97-AF65-F5344CB8AC3E}">
        <p14:creationId xmlns:p14="http://schemas.microsoft.com/office/powerpoint/2010/main" val="3120078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C28639-DDCE-3342-A7AE-160E2C173C9B}" type="slidenum">
              <a:rPr lang="en-US" smtClean="0"/>
              <a:t>3</a:t>
            </a:fld>
            <a:endParaRPr lang="en-US" dirty="0"/>
          </a:p>
        </p:txBody>
      </p:sp>
    </p:spTree>
    <p:extLst>
      <p:ext uri="{BB962C8B-B14F-4D97-AF65-F5344CB8AC3E}">
        <p14:creationId xmlns:p14="http://schemas.microsoft.com/office/powerpoint/2010/main" val="3768697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Getting certified demonstrates that you are competent across all six domains of the global standard and have met the GCCC’s rigorous testing requirements. For many, it is both a personal and professional achievement.</a:t>
            </a:r>
          </a:p>
        </p:txBody>
      </p:sp>
      <p:sp>
        <p:nvSpPr>
          <p:cNvPr id="4" name="Slide Number Placeholder 3"/>
          <p:cNvSpPr>
            <a:spLocks noGrp="1"/>
          </p:cNvSpPr>
          <p:nvPr>
            <p:ph type="sldNum" sz="quarter" idx="5"/>
          </p:nvPr>
        </p:nvSpPr>
        <p:spPr/>
        <p:txBody>
          <a:bodyPr/>
          <a:lstStyle/>
          <a:p>
            <a:fld id="{4DC28639-DDCE-3342-A7AE-160E2C173C9B}" type="slidenum">
              <a:rPr lang="en-US" smtClean="0"/>
              <a:t>4</a:t>
            </a:fld>
            <a:endParaRPr lang="en-US" dirty="0"/>
          </a:p>
        </p:txBody>
      </p:sp>
    </p:spTree>
    <p:extLst>
      <p:ext uri="{BB962C8B-B14F-4D97-AF65-F5344CB8AC3E}">
        <p14:creationId xmlns:p14="http://schemas.microsoft.com/office/powerpoint/2010/main" val="3531562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A certification through the GCCC can increase your value and effectiveness as a strategic communication professional and the value and effectiveness of your organization because employing GCCC certification holders elevates the standard of professional communication in organizations, which leads to improved business results.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And if you manage a team of communication professionals, GCCC certification can provide a high level of confidence to senior leadership that your communication team is highly trained, meets the rigour of a global credential, and is prepared to support key business strategies and initiatives to achieve critical outcomes. </a:t>
            </a:r>
          </a:p>
          <a:p>
            <a:r>
              <a:rPr lang="en-AU"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DC28639-DDCE-3342-A7AE-160E2C173C9B}" type="slidenum">
              <a:rPr lang="en-US" smtClean="0"/>
              <a:t>5</a:t>
            </a:fld>
            <a:endParaRPr lang="en-US" dirty="0"/>
          </a:p>
        </p:txBody>
      </p:sp>
    </p:spTree>
    <p:extLst>
      <p:ext uri="{BB962C8B-B14F-4D97-AF65-F5344CB8AC3E}">
        <p14:creationId xmlns:p14="http://schemas.microsoft.com/office/powerpoint/2010/main" val="416125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GCCC certificants told us</a:t>
            </a:r>
            <a:r>
              <a:rPr lang="en-AU" sz="1200" kern="1200" dirty="0">
                <a:solidFill>
                  <a:schemeClr val="tx1"/>
                </a:solidFill>
                <a:effectLst/>
                <a:latin typeface="+mn-lt"/>
                <a:ea typeface="+mn-ea"/>
                <a:cs typeface="+mn-cs"/>
              </a:rPr>
              <a:t> they have received pay rises, been approached by recruiters, been promoted in their organizations, and received increased job offers as a result of their certification. </a:t>
            </a:r>
          </a:p>
          <a:p>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Research indicates: </a:t>
            </a:r>
            <a:endParaRPr lang="en-AU" sz="1200" kern="1200" dirty="0">
              <a:solidFill>
                <a:schemeClr val="tx1"/>
              </a:solidFill>
              <a:effectLst/>
              <a:latin typeface="+mn-lt"/>
              <a:ea typeface="+mn-ea"/>
              <a:cs typeface="+mn-cs"/>
            </a:endParaRPr>
          </a:p>
          <a:p>
            <a:pPr marL="171450" lvl="0" indent="-171450">
              <a:buFont typeface="Wingdings" pitchFamily="2" charset="2"/>
              <a:buChar char="§"/>
            </a:pPr>
            <a:r>
              <a:rPr lang="en-GB" sz="1200" kern="1200" dirty="0">
                <a:solidFill>
                  <a:schemeClr val="tx1"/>
                </a:solidFill>
                <a:effectLst/>
                <a:latin typeface="+mn-lt"/>
                <a:ea typeface="+mn-ea"/>
                <a:cs typeface="+mn-cs"/>
              </a:rPr>
              <a:t>You’re three times more likely to get shortlisted by a recruiter if you have a professional certification. </a:t>
            </a:r>
            <a:endParaRPr lang="en-AU" sz="1200" kern="1200" dirty="0">
              <a:solidFill>
                <a:schemeClr val="tx1"/>
              </a:solidFill>
              <a:effectLst/>
              <a:latin typeface="+mn-lt"/>
              <a:ea typeface="+mn-ea"/>
              <a:cs typeface="+mn-cs"/>
            </a:endParaRPr>
          </a:p>
          <a:p>
            <a:pPr marL="171450" lvl="0" indent="-171450">
              <a:buFont typeface="Wingdings" pitchFamily="2" charset="2"/>
              <a:buChar char="§"/>
            </a:pPr>
            <a:r>
              <a:rPr lang="en-GB" sz="1200" kern="1200" dirty="0">
                <a:solidFill>
                  <a:schemeClr val="tx1"/>
                </a:solidFill>
                <a:effectLst/>
                <a:latin typeface="+mn-lt"/>
                <a:ea typeface="+mn-ea"/>
                <a:cs typeface="+mn-cs"/>
              </a:rPr>
              <a:t>More than 50% of certified professionals are promoted within the first 6 months of getting a certification. </a:t>
            </a:r>
            <a:endParaRPr lang="en-AU" sz="1200" kern="1200" dirty="0">
              <a:solidFill>
                <a:schemeClr val="tx1"/>
              </a:solidFill>
              <a:effectLst/>
              <a:latin typeface="+mn-lt"/>
              <a:ea typeface="+mn-ea"/>
              <a:cs typeface="+mn-cs"/>
            </a:endParaRPr>
          </a:p>
          <a:p>
            <a:pPr marL="171450" lvl="0" indent="-171450">
              <a:buFont typeface="Wingdings" pitchFamily="2" charset="2"/>
              <a:buChar char="§"/>
            </a:pPr>
            <a:r>
              <a:rPr lang="en-GB" sz="1200" kern="1200" dirty="0">
                <a:solidFill>
                  <a:schemeClr val="tx1"/>
                </a:solidFill>
                <a:effectLst/>
                <a:latin typeface="+mn-lt"/>
                <a:ea typeface="+mn-ea"/>
                <a:cs typeface="+mn-cs"/>
              </a:rPr>
              <a:t>They’re almost twice as likely to receive regular pay rises and 6 out of 10 received a pay rise within six months of getting certified.  </a:t>
            </a:r>
            <a:endParaRPr lang="en-AU" sz="1200" kern="1200" dirty="0">
              <a:solidFill>
                <a:schemeClr val="tx1"/>
              </a:solidFill>
              <a:effectLst/>
              <a:latin typeface="+mn-lt"/>
              <a:ea typeface="+mn-ea"/>
              <a:cs typeface="+mn-cs"/>
            </a:endParaRPr>
          </a:p>
          <a:p>
            <a:pPr marL="171450" lvl="0" indent="-171450">
              <a:buFont typeface="Wingdings" pitchFamily="2" charset="2"/>
              <a:buChar char="§"/>
            </a:pPr>
            <a:r>
              <a:rPr lang="en-GB" sz="1200" kern="1200" dirty="0">
                <a:solidFill>
                  <a:schemeClr val="tx1"/>
                </a:solidFill>
                <a:effectLst/>
                <a:latin typeface="+mn-lt"/>
                <a:ea typeface="+mn-ea"/>
                <a:cs typeface="+mn-cs"/>
              </a:rPr>
              <a:t>Those with a bachelor’s degree or higher, combined with a certification earn 18% more per week, and on average, certified professionals earn 29% more per week than their non-certified peers. </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But the majority said it gave them: confidence, increased respect and recognition, and improved personal branding that led to more speaking opportunities, mentoring and influence. </a:t>
            </a:r>
            <a:endParaRPr lang="en-US" dirty="0"/>
          </a:p>
        </p:txBody>
      </p:sp>
      <p:sp>
        <p:nvSpPr>
          <p:cNvPr id="4" name="Slide Number Placeholder 3"/>
          <p:cNvSpPr>
            <a:spLocks noGrp="1"/>
          </p:cNvSpPr>
          <p:nvPr>
            <p:ph type="sldNum" sz="quarter" idx="5"/>
          </p:nvPr>
        </p:nvSpPr>
        <p:spPr/>
        <p:txBody>
          <a:bodyPr/>
          <a:lstStyle/>
          <a:p>
            <a:fld id="{4DC28639-DDCE-3342-A7AE-160E2C173C9B}" type="slidenum">
              <a:rPr lang="en-US" smtClean="0"/>
              <a:t>6</a:t>
            </a:fld>
            <a:endParaRPr lang="en-US" dirty="0"/>
          </a:p>
        </p:txBody>
      </p:sp>
    </p:spTree>
    <p:extLst>
      <p:ext uri="{BB962C8B-B14F-4D97-AF65-F5344CB8AC3E}">
        <p14:creationId xmlns:p14="http://schemas.microsoft.com/office/powerpoint/2010/main" val="3872680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Certification really is a way to stand out from the crowd – if you want to elevate your value and visibility in your organization then you should seriously consider getting certified.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It’s a seal of industry approval that you truly know your stuff and are at the top of your game.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And that’s what’s been missing from our profession – a consistent benchmark of strategic communication excellence.</a:t>
            </a:r>
            <a:r>
              <a:rPr lang="en-AU" dirty="0">
                <a:effectLst/>
              </a:rPr>
              <a:t> </a:t>
            </a:r>
          </a:p>
          <a:p>
            <a:endParaRPr lang="en-AU" dirty="0">
              <a:effectLst/>
            </a:endParaRPr>
          </a:p>
          <a:p>
            <a:r>
              <a:rPr lang="en-AU" sz="1200" kern="1200" dirty="0">
                <a:solidFill>
                  <a:schemeClr val="tx1"/>
                </a:solidFill>
                <a:effectLst/>
                <a:latin typeface="+mn-lt"/>
                <a:ea typeface="+mn-ea"/>
                <a:cs typeface="+mn-cs"/>
              </a:rPr>
              <a:t>And ultimately certification helps us champion our profession – by:</a:t>
            </a:r>
          </a:p>
          <a:p>
            <a:pPr marL="171450" lvl="0" indent="-171450">
              <a:buFont typeface="Wingdings" pitchFamily="2" charset="2"/>
              <a:buChar char="§"/>
            </a:pPr>
            <a:r>
              <a:rPr lang="en-AU" sz="1200" kern="1200" dirty="0">
                <a:solidFill>
                  <a:schemeClr val="tx1"/>
                </a:solidFill>
                <a:effectLst/>
                <a:latin typeface="+mn-lt"/>
                <a:ea typeface="+mn-ea"/>
                <a:cs typeface="+mn-cs"/>
              </a:rPr>
              <a:t>elevating the Global Standard as a guide and differentiator for communication professionals</a:t>
            </a:r>
          </a:p>
          <a:p>
            <a:pPr marL="171450" lvl="0" indent="-171450">
              <a:buFont typeface="Wingdings" pitchFamily="2" charset="2"/>
              <a:buChar char="§"/>
            </a:pPr>
            <a:r>
              <a:rPr lang="en-AU" sz="1200" kern="1200" dirty="0">
                <a:solidFill>
                  <a:schemeClr val="tx1"/>
                </a:solidFill>
                <a:effectLst/>
                <a:latin typeface="+mn-lt"/>
                <a:ea typeface="+mn-ea"/>
                <a:cs typeface="+mn-cs"/>
              </a:rPr>
              <a:t>enabling our certificants and customers to be advocates for our profession</a:t>
            </a:r>
          </a:p>
          <a:p>
            <a:pPr marL="171450" indent="-171450">
              <a:buFont typeface="Wingdings" pitchFamily="2" charset="2"/>
              <a:buChar char="§"/>
            </a:pPr>
            <a:r>
              <a:rPr lang="en-AU" sz="1200" kern="1200" dirty="0">
                <a:solidFill>
                  <a:schemeClr val="tx1"/>
                </a:solidFill>
                <a:effectLst/>
                <a:latin typeface="+mn-lt"/>
                <a:ea typeface="+mn-ea"/>
                <a:cs typeface="+mn-cs"/>
              </a:rPr>
              <a:t>building recognition with the C-suite and other professions</a:t>
            </a:r>
            <a:r>
              <a:rPr lang="en-AU" dirty="0">
                <a:effectLst/>
              </a:rPr>
              <a:t> </a:t>
            </a:r>
            <a:endParaRPr lang="en-US" dirty="0"/>
          </a:p>
        </p:txBody>
      </p:sp>
      <p:sp>
        <p:nvSpPr>
          <p:cNvPr id="4" name="Slide Number Placeholder 3"/>
          <p:cNvSpPr>
            <a:spLocks noGrp="1"/>
          </p:cNvSpPr>
          <p:nvPr>
            <p:ph type="sldNum" sz="quarter" idx="5"/>
          </p:nvPr>
        </p:nvSpPr>
        <p:spPr/>
        <p:txBody>
          <a:bodyPr/>
          <a:lstStyle/>
          <a:p>
            <a:fld id="{4DC28639-DDCE-3342-A7AE-160E2C173C9B}" type="slidenum">
              <a:rPr lang="en-US" smtClean="0"/>
              <a:t>7</a:t>
            </a:fld>
            <a:endParaRPr lang="en-US" dirty="0"/>
          </a:p>
        </p:txBody>
      </p:sp>
    </p:spTree>
    <p:extLst>
      <p:ext uri="{BB962C8B-B14F-4D97-AF65-F5344CB8AC3E}">
        <p14:creationId xmlns:p14="http://schemas.microsoft.com/office/powerpoint/2010/main" val="91773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Let’s face it, if the past few years have proved anything, it’s that it’s no longer good enough for communication professionals to just “know communication”.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Consistent standards and an ongoing focus on professional development ensures we stay relevant and is external validation that you have the communication skills needed to succeed in your communication career.</a:t>
            </a:r>
          </a:p>
          <a:p>
            <a:r>
              <a:rPr lang="en-AU"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4DC28639-DDCE-3342-A7AE-160E2C173C9B}" type="slidenum">
              <a:rPr lang="en-US" smtClean="0"/>
              <a:t>8</a:t>
            </a:fld>
            <a:endParaRPr lang="en-US" dirty="0"/>
          </a:p>
        </p:txBody>
      </p:sp>
    </p:spTree>
    <p:extLst>
      <p:ext uri="{BB962C8B-B14F-4D97-AF65-F5344CB8AC3E}">
        <p14:creationId xmlns:p14="http://schemas.microsoft.com/office/powerpoint/2010/main" val="3976564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Top three reasons to certify your team… </a:t>
            </a:r>
          </a:p>
          <a:p>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1. </a:t>
            </a:r>
            <a:r>
              <a:rPr lang="en-CA" sz="1200" spc="-45" dirty="0">
                <a:solidFill>
                  <a:srgbClr val="097D60"/>
                </a:solidFill>
                <a:latin typeface="Helvetica Neue"/>
                <a:cs typeface="Helvetica Neue"/>
              </a:rPr>
              <a:t>Offering professional development boosts employee engagement, retention and employer brand</a:t>
            </a:r>
            <a:endParaRPr lang="en-AU" sz="1200" spc="-10" dirty="0">
              <a:solidFill>
                <a:srgbClr val="097D60"/>
              </a:solidFill>
              <a:latin typeface="Helvetica Neue"/>
              <a:cs typeface="Helvetica Neue"/>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In the post-pandemic global race for talent, this has never been more important: </a:t>
            </a:r>
            <a:r>
              <a:rPr lang="en-CA" b="0" i="0" dirty="0">
                <a:solidFill>
                  <a:srgbClr val="636466"/>
                </a:solidFill>
                <a:effectLst/>
                <a:latin typeface="Roboto Condensed" panose="020F0502020204030204" pitchFamily="34" charset="0"/>
              </a:rPr>
              <a:t>Employees who have access to professional development are 15% more engaged in their jobs and those with the highest levels of commitment perform 20% better. </a:t>
            </a:r>
          </a:p>
          <a:p>
            <a:endParaRPr lang="en-CA" b="0" i="0" dirty="0">
              <a:solidFill>
                <a:srgbClr val="636466"/>
              </a:solidFill>
              <a:effectLst/>
              <a:latin typeface="Roboto Condensed" panose="020F0502020204030204" pitchFamily="34" charset="0"/>
            </a:endParaRPr>
          </a:p>
          <a:p>
            <a:r>
              <a:rPr lang="en-CA" b="0" i="0" dirty="0">
                <a:solidFill>
                  <a:srgbClr val="636466"/>
                </a:solidFill>
                <a:effectLst/>
                <a:latin typeface="Roboto Condensed" panose="020F0502020204030204" pitchFamily="34" charset="0"/>
              </a:rPr>
              <a:t>2. </a:t>
            </a:r>
            <a:r>
              <a:rPr lang="en-AU" sz="1200" spc="-10" dirty="0">
                <a:solidFill>
                  <a:srgbClr val="097D60"/>
                </a:solidFill>
                <a:latin typeface="Helvetica Neue"/>
                <a:cs typeface="Helvetica Neue"/>
              </a:rPr>
              <a:t>Identifying and closing competency gaps: </a:t>
            </a:r>
            <a:r>
              <a:rPr lang="en-CA" b="0" i="0" dirty="0">
                <a:solidFill>
                  <a:srgbClr val="636466"/>
                </a:solidFill>
                <a:effectLst/>
                <a:latin typeface="Roboto Condensed" panose="020F0502020204030204" pitchFamily="34" charset="0"/>
              </a:rPr>
              <a:t>People come into communication roles from different education backgrounds and work experience. This can result in some professional knowledge gaps that could impact effectiveness and potentially put your company at risk. Examples are missteps that could affect stock prices, brand perception, reputation and potential issues around safety.</a:t>
            </a:r>
          </a:p>
          <a:p>
            <a:endParaRPr lang="en-CA" b="0" i="0" dirty="0">
              <a:solidFill>
                <a:srgbClr val="636466"/>
              </a:solidFill>
              <a:effectLst/>
              <a:latin typeface="Roboto Condensed" panose="020F0502020204030204" pitchFamily="34" charset="0"/>
            </a:endParaRPr>
          </a:p>
          <a:p>
            <a:r>
              <a:rPr lang="en-CA" b="0" i="0" dirty="0">
                <a:solidFill>
                  <a:srgbClr val="636466"/>
                </a:solidFill>
                <a:effectLst/>
                <a:latin typeface="Roboto Condensed" panose="020F0502020204030204" pitchFamily="34" charset="0"/>
              </a:rPr>
              <a:t>Achieving Certification for your entire team ensures all members meet the rigour of the Global Standard of the Communication Profession – a commitment to excellence that fosters consistency and credibility throughout all communication activities.</a:t>
            </a:r>
          </a:p>
          <a:p>
            <a:endParaRPr lang="en-CA" b="0" i="0" dirty="0">
              <a:solidFill>
                <a:srgbClr val="636466"/>
              </a:solidFill>
              <a:effectLst/>
              <a:latin typeface="Roboto Condensed" panose="020F0502020204030204" pitchFamily="34" charset="0"/>
            </a:endParaRPr>
          </a:p>
          <a:p>
            <a:r>
              <a:rPr lang="en-CA" b="0" i="0" dirty="0">
                <a:solidFill>
                  <a:srgbClr val="636466"/>
                </a:solidFill>
                <a:effectLst/>
                <a:latin typeface="Roboto Condensed" panose="020F0502020204030204" pitchFamily="34" charset="0"/>
              </a:rPr>
              <a:t>For corporate members, the GCCC can offer a capabilities assessment for each member of the team considering certification – and make recommendations for potential skill gaps where further learning may be required. </a:t>
            </a:r>
          </a:p>
          <a:p>
            <a:endParaRPr lang="en-CA" b="0" i="0" dirty="0">
              <a:solidFill>
                <a:srgbClr val="636466"/>
              </a:solidFill>
              <a:effectLst/>
              <a:latin typeface="Roboto Condensed"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0" i="0" dirty="0">
                <a:solidFill>
                  <a:srgbClr val="636466"/>
                </a:solidFill>
                <a:effectLst/>
                <a:latin typeface="Roboto Condensed" panose="020F0502020204030204" pitchFamily="34" charset="0"/>
              </a:rPr>
              <a:t>3. According to research, the incidence of improved confidence at work is three times higher among certified professionals when compared to their non-certified peers. This is driven by a stronger work-profile with individuals who build effective relationships with senior leaders, sharing ideas, strategic recommendations and innovative approaches that deliver impact. </a:t>
            </a:r>
            <a:r>
              <a:rPr lang="en-AU" sz="1200" kern="1200" dirty="0">
                <a:solidFill>
                  <a:schemeClr val="tx1"/>
                </a:solidFill>
                <a:effectLst/>
                <a:latin typeface="+mn-lt"/>
                <a:ea typeface="+mn-ea"/>
                <a:cs typeface="+mn-cs"/>
              </a:rPr>
              <a:t>(Source: Career Data Labs)</a:t>
            </a:r>
            <a:endParaRPr lang="en-AU" dirty="0">
              <a:effectLst/>
            </a:endParaRPr>
          </a:p>
          <a:p>
            <a:endParaRPr lang="en-CA" sz="1200" b="0" i="0" kern="1200" dirty="0">
              <a:solidFill>
                <a:srgbClr val="636466"/>
              </a:solidFill>
              <a:effectLst/>
              <a:latin typeface="Roboto Condensed" panose="020F0502020204030204" pitchFamily="34" charset="0"/>
              <a:ea typeface="+mn-ea"/>
              <a:cs typeface="+mn-cs"/>
            </a:endParaRP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DC28639-DDCE-3342-A7AE-160E2C173C9B}" type="slidenum">
              <a:rPr lang="en-US" smtClean="0"/>
              <a:t>9</a:t>
            </a:fld>
            <a:endParaRPr lang="en-US" dirty="0"/>
          </a:p>
        </p:txBody>
      </p:sp>
    </p:spTree>
    <p:extLst>
      <p:ext uri="{BB962C8B-B14F-4D97-AF65-F5344CB8AC3E}">
        <p14:creationId xmlns:p14="http://schemas.microsoft.com/office/powerpoint/2010/main" val="3786772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AE9E42-821C-5045-8DFF-BE4B9200C356}"/>
              </a:ext>
            </a:extLst>
          </p:cNvPr>
          <p:cNvPicPr>
            <a:picLocks noChangeAspect="1"/>
          </p:cNvPicPr>
          <p:nvPr userDrawn="1"/>
        </p:nvPicPr>
        <p:blipFill rotWithShape="1">
          <a:blip r:embed="rId2"/>
          <a:srcRect l="22115" t="22137"/>
          <a:stretch/>
        </p:blipFill>
        <p:spPr>
          <a:xfrm>
            <a:off x="0" y="0"/>
            <a:ext cx="9146536" cy="5152707"/>
          </a:xfrm>
          <a:prstGeom prst="rect">
            <a:avLst/>
          </a:prstGeom>
        </p:spPr>
      </p:pic>
      <p:sp>
        <p:nvSpPr>
          <p:cNvPr id="7" name="Title 1"/>
          <p:cNvSpPr>
            <a:spLocks noGrp="1"/>
          </p:cNvSpPr>
          <p:nvPr>
            <p:ph type="ctrTitle"/>
          </p:nvPr>
        </p:nvSpPr>
        <p:spPr>
          <a:xfrm>
            <a:off x="1174282" y="2062125"/>
            <a:ext cx="6814686" cy="508873"/>
          </a:xfrm>
        </p:spPr>
        <p:txBody>
          <a:bodyPr lIns="0" tIns="0" rIns="0" bIns="0" anchor="t" anchorCtr="0">
            <a:noAutofit/>
          </a:bodyPr>
          <a:lstStyle>
            <a:lvl1pPr algn="ctr">
              <a:defRPr sz="3400" b="1" i="0" cap="none" baseline="0">
                <a:solidFill>
                  <a:schemeClr val="bg1"/>
                </a:solidFill>
                <a:latin typeface="+mj-lt"/>
                <a:cs typeface="Arial"/>
              </a:defRPr>
            </a:lvl1pPr>
          </a:lstStyle>
          <a:p>
            <a:r>
              <a:rPr lang="en-US" dirty="0"/>
              <a:t>Click to edit Master title style</a:t>
            </a:r>
          </a:p>
        </p:txBody>
      </p:sp>
      <p:sp>
        <p:nvSpPr>
          <p:cNvPr id="8" name="Subtitle 2"/>
          <p:cNvSpPr>
            <a:spLocks noGrp="1"/>
          </p:cNvSpPr>
          <p:nvPr>
            <p:ph type="subTitle" idx="1"/>
          </p:nvPr>
        </p:nvSpPr>
        <p:spPr>
          <a:xfrm>
            <a:off x="1174282" y="2686363"/>
            <a:ext cx="6814686" cy="450125"/>
          </a:xfrm>
          <a:noFill/>
        </p:spPr>
        <p:txBody>
          <a:bodyPr lIns="0" tIns="0" rIns="0" bIns="0">
            <a:noAutofit/>
          </a:bodyPr>
          <a:lstStyle>
            <a:lvl1pPr marL="0" indent="0" algn="ctr">
              <a:spcBef>
                <a:spcPts val="0"/>
              </a:spcBef>
              <a:buNone/>
              <a:defRPr sz="2000" b="1" i="1" baseline="0">
                <a:solidFill>
                  <a:srgbClr val="F0D611"/>
                </a:solidFill>
                <a:latin typeface="Arial"/>
                <a:cs typeface="Arial"/>
              </a:defRPr>
            </a:lvl1pPr>
            <a:lvl2pPr marL="343220" indent="0" algn="ctr">
              <a:buNone/>
              <a:defRPr>
                <a:solidFill>
                  <a:schemeClr val="tx1">
                    <a:tint val="75000"/>
                  </a:schemeClr>
                </a:solidFill>
              </a:defRPr>
            </a:lvl2pPr>
            <a:lvl3pPr marL="686440" indent="0" algn="ctr">
              <a:buNone/>
              <a:defRPr>
                <a:solidFill>
                  <a:schemeClr val="tx1">
                    <a:tint val="75000"/>
                  </a:schemeClr>
                </a:solidFill>
              </a:defRPr>
            </a:lvl3pPr>
            <a:lvl4pPr marL="1029660" indent="0" algn="ctr">
              <a:buNone/>
              <a:defRPr>
                <a:solidFill>
                  <a:schemeClr val="tx1">
                    <a:tint val="75000"/>
                  </a:schemeClr>
                </a:solidFill>
              </a:defRPr>
            </a:lvl4pPr>
            <a:lvl5pPr marL="1372880" indent="0" algn="ctr">
              <a:buNone/>
              <a:defRPr>
                <a:solidFill>
                  <a:schemeClr val="tx1">
                    <a:tint val="75000"/>
                  </a:schemeClr>
                </a:solidFill>
              </a:defRPr>
            </a:lvl5pPr>
            <a:lvl6pPr marL="1716100" indent="0" algn="ctr">
              <a:buNone/>
              <a:defRPr>
                <a:solidFill>
                  <a:schemeClr val="tx1">
                    <a:tint val="75000"/>
                  </a:schemeClr>
                </a:solidFill>
              </a:defRPr>
            </a:lvl6pPr>
            <a:lvl7pPr marL="2059320" indent="0" algn="ctr">
              <a:buNone/>
              <a:defRPr>
                <a:solidFill>
                  <a:schemeClr val="tx1">
                    <a:tint val="75000"/>
                  </a:schemeClr>
                </a:solidFill>
              </a:defRPr>
            </a:lvl7pPr>
            <a:lvl8pPr marL="2402540" indent="0" algn="ctr">
              <a:buNone/>
              <a:defRPr>
                <a:solidFill>
                  <a:schemeClr val="tx1">
                    <a:tint val="75000"/>
                  </a:schemeClr>
                </a:solidFill>
              </a:defRPr>
            </a:lvl8pPr>
            <a:lvl9pPr marL="274576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105229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300" b="1" i="0">
                <a:solidFill>
                  <a:srgbClr val="097D60"/>
                </a:solidFill>
                <a:latin typeface="Helvetica Neue"/>
                <a:cs typeface="Helvetica Neue"/>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3/24/23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extLst>
      <p:ext uri="{BB962C8B-B14F-4D97-AF65-F5344CB8AC3E}">
        <p14:creationId xmlns:p14="http://schemas.microsoft.com/office/powerpoint/2010/main" val="1655573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842C78-0FFA-E229-4A67-C7BD0365AD68}"/>
              </a:ext>
            </a:extLst>
          </p:cNvPr>
          <p:cNvPicPr>
            <a:picLocks noChangeAspect="1"/>
          </p:cNvPicPr>
          <p:nvPr userDrawn="1"/>
        </p:nvPicPr>
        <p:blipFill rotWithShape="1">
          <a:blip r:embed="rId9"/>
          <a:srcRect l="526" t="3948" r="25901" b="22496"/>
          <a:stretch/>
        </p:blipFill>
        <p:spPr>
          <a:xfrm>
            <a:off x="0" y="-1"/>
            <a:ext cx="9144000" cy="514985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gcccouncil.org/"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hyperlink" Target="mailto:info@gcccouncil.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D28FD-B670-B04C-B26E-4F15555594CA}"/>
              </a:ext>
            </a:extLst>
          </p:cNvPr>
          <p:cNvSpPr>
            <a:spLocks noGrp="1"/>
          </p:cNvSpPr>
          <p:nvPr>
            <p:ph type="ctrTitle"/>
          </p:nvPr>
        </p:nvSpPr>
        <p:spPr>
          <a:xfrm>
            <a:off x="1164657" y="2183041"/>
            <a:ext cx="6814686" cy="1089673"/>
          </a:xfrm>
        </p:spPr>
        <p:txBody>
          <a:bodyPr/>
          <a:lstStyle/>
          <a:p>
            <a:r>
              <a:rPr lang="en-US" sz="3600" dirty="0">
                <a:solidFill>
                  <a:srgbClr val="F1D611"/>
                </a:solidFill>
                <a:latin typeface="Helvetica Neue" panose="02000503000000020004" pitchFamily="2" charset="0"/>
                <a:ea typeface="Helvetica Neue" panose="02000503000000020004" pitchFamily="2" charset="0"/>
                <a:cs typeface="Helvetica Neue Condensed Black" panose="02000503000000020004" pitchFamily="2" charset="0"/>
              </a:rPr>
              <a:t>Excellence. Recognition. Advancement.</a:t>
            </a:r>
          </a:p>
        </p:txBody>
      </p:sp>
      <p:pic>
        <p:nvPicPr>
          <p:cNvPr id="6" name="Picture 5">
            <a:extLst>
              <a:ext uri="{FF2B5EF4-FFF2-40B4-BE49-F238E27FC236}">
                <a16:creationId xmlns:a16="http://schemas.microsoft.com/office/drawing/2014/main" id="{45F69D67-A653-7D1B-BB71-53307C7FFC1E}"/>
              </a:ext>
            </a:extLst>
          </p:cNvPr>
          <p:cNvPicPr>
            <a:picLocks noChangeAspect="1"/>
          </p:cNvPicPr>
          <p:nvPr/>
        </p:nvPicPr>
        <p:blipFill>
          <a:blip r:embed="rId3"/>
          <a:stretch>
            <a:fillRect/>
          </a:stretch>
        </p:blipFill>
        <p:spPr>
          <a:xfrm>
            <a:off x="3976847" y="943193"/>
            <a:ext cx="1190306" cy="1168620"/>
          </a:xfrm>
          <a:prstGeom prst="rect">
            <a:avLst/>
          </a:prstGeom>
        </p:spPr>
      </p:pic>
    </p:spTree>
    <p:extLst>
      <p:ext uri="{BB962C8B-B14F-4D97-AF65-F5344CB8AC3E}">
        <p14:creationId xmlns:p14="http://schemas.microsoft.com/office/powerpoint/2010/main" val="1925747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83831"/>
            <a:ext cx="9144000" cy="4364355"/>
          </a:xfrm>
          <a:custGeom>
            <a:avLst/>
            <a:gdLst/>
            <a:ahLst/>
            <a:cxnLst/>
            <a:rect l="l" t="t" r="r" b="b"/>
            <a:pathLst>
              <a:path w="9144000" h="4364355">
                <a:moveTo>
                  <a:pt x="9144000" y="0"/>
                </a:moveTo>
                <a:lnTo>
                  <a:pt x="0" y="0"/>
                </a:lnTo>
                <a:lnTo>
                  <a:pt x="0" y="4364164"/>
                </a:lnTo>
                <a:lnTo>
                  <a:pt x="9144000" y="4364164"/>
                </a:lnTo>
                <a:lnTo>
                  <a:pt x="9144000" y="0"/>
                </a:lnTo>
                <a:close/>
              </a:path>
            </a:pathLst>
          </a:custGeom>
          <a:solidFill>
            <a:srgbClr val="3BB877"/>
          </a:solidFill>
        </p:spPr>
        <p:txBody>
          <a:bodyPr wrap="square" lIns="0" tIns="0" rIns="0" bIns="0" rtlCol="0"/>
          <a:lstStyle/>
          <a:p>
            <a:endParaRPr dirty="0"/>
          </a:p>
        </p:txBody>
      </p:sp>
      <p:sp>
        <p:nvSpPr>
          <p:cNvPr id="4" name="object 4"/>
          <p:cNvSpPr/>
          <p:nvPr/>
        </p:nvSpPr>
        <p:spPr>
          <a:xfrm>
            <a:off x="3824338" y="1601190"/>
            <a:ext cx="1496060" cy="1524000"/>
          </a:xfrm>
          <a:custGeom>
            <a:avLst/>
            <a:gdLst/>
            <a:ahLst/>
            <a:cxnLst/>
            <a:rect l="l" t="t" r="r" b="b"/>
            <a:pathLst>
              <a:path w="1496060" h="1524000">
                <a:moveTo>
                  <a:pt x="820839" y="980668"/>
                </a:moveTo>
                <a:lnTo>
                  <a:pt x="680834" y="980668"/>
                </a:lnTo>
                <a:lnTo>
                  <a:pt x="680834" y="1122146"/>
                </a:lnTo>
                <a:lnTo>
                  <a:pt x="820839" y="1122146"/>
                </a:lnTo>
                <a:lnTo>
                  <a:pt x="820839" y="980668"/>
                </a:lnTo>
                <a:close/>
              </a:path>
              <a:path w="1496060" h="1524000">
                <a:moveTo>
                  <a:pt x="1016152" y="598106"/>
                </a:moveTo>
                <a:lnTo>
                  <a:pt x="1015746" y="557987"/>
                </a:lnTo>
                <a:lnTo>
                  <a:pt x="1005497" y="518375"/>
                </a:lnTo>
                <a:lnTo>
                  <a:pt x="985443" y="480174"/>
                </a:lnTo>
                <a:lnTo>
                  <a:pt x="955598" y="444271"/>
                </a:lnTo>
                <a:lnTo>
                  <a:pt x="913320" y="410883"/>
                </a:lnTo>
                <a:lnTo>
                  <a:pt x="866749" y="388556"/>
                </a:lnTo>
                <a:lnTo>
                  <a:pt x="816508" y="375386"/>
                </a:lnTo>
                <a:lnTo>
                  <a:pt x="763257" y="369443"/>
                </a:lnTo>
                <a:lnTo>
                  <a:pt x="715098" y="370179"/>
                </a:lnTo>
                <a:lnTo>
                  <a:pt x="669493" y="377507"/>
                </a:lnTo>
                <a:lnTo>
                  <a:pt x="627138" y="391121"/>
                </a:lnTo>
                <a:lnTo>
                  <a:pt x="588721" y="410730"/>
                </a:lnTo>
                <a:lnTo>
                  <a:pt x="554951" y="436016"/>
                </a:lnTo>
                <a:lnTo>
                  <a:pt x="526503" y="466661"/>
                </a:lnTo>
                <a:lnTo>
                  <a:pt x="504075" y="502361"/>
                </a:lnTo>
                <a:lnTo>
                  <a:pt x="488365" y="542823"/>
                </a:lnTo>
                <a:lnTo>
                  <a:pt x="480060" y="587717"/>
                </a:lnTo>
                <a:lnTo>
                  <a:pt x="568477" y="598335"/>
                </a:lnTo>
                <a:lnTo>
                  <a:pt x="603364" y="601662"/>
                </a:lnTo>
                <a:lnTo>
                  <a:pt x="613676" y="594525"/>
                </a:lnTo>
                <a:lnTo>
                  <a:pt x="615784" y="588695"/>
                </a:lnTo>
                <a:lnTo>
                  <a:pt x="641096" y="535152"/>
                </a:lnTo>
                <a:lnTo>
                  <a:pt x="673354" y="500761"/>
                </a:lnTo>
                <a:lnTo>
                  <a:pt x="716305" y="483019"/>
                </a:lnTo>
                <a:lnTo>
                  <a:pt x="773696" y="479463"/>
                </a:lnTo>
                <a:lnTo>
                  <a:pt x="805688" y="485724"/>
                </a:lnTo>
                <a:lnTo>
                  <a:pt x="834148" y="500773"/>
                </a:lnTo>
                <a:lnTo>
                  <a:pt x="856970" y="523062"/>
                </a:lnTo>
                <a:lnTo>
                  <a:pt x="872058" y="551091"/>
                </a:lnTo>
                <a:lnTo>
                  <a:pt x="877138" y="578624"/>
                </a:lnTo>
                <a:lnTo>
                  <a:pt x="873112" y="605421"/>
                </a:lnTo>
                <a:lnTo>
                  <a:pt x="860056" y="631050"/>
                </a:lnTo>
                <a:lnTo>
                  <a:pt x="837996" y="655066"/>
                </a:lnTo>
                <a:lnTo>
                  <a:pt x="802690" y="685139"/>
                </a:lnTo>
                <a:lnTo>
                  <a:pt x="766749" y="714463"/>
                </a:lnTo>
                <a:lnTo>
                  <a:pt x="730008" y="749554"/>
                </a:lnTo>
                <a:lnTo>
                  <a:pt x="703021" y="788441"/>
                </a:lnTo>
                <a:lnTo>
                  <a:pt x="685965" y="831202"/>
                </a:lnTo>
                <a:lnTo>
                  <a:pt x="678992" y="877976"/>
                </a:lnTo>
                <a:lnTo>
                  <a:pt x="682282" y="928839"/>
                </a:lnTo>
                <a:lnTo>
                  <a:pt x="806627" y="928839"/>
                </a:lnTo>
                <a:lnTo>
                  <a:pt x="813485" y="876693"/>
                </a:lnTo>
                <a:lnTo>
                  <a:pt x="823798" y="844092"/>
                </a:lnTo>
                <a:lnTo>
                  <a:pt x="844651" y="817245"/>
                </a:lnTo>
                <a:lnTo>
                  <a:pt x="883183" y="782332"/>
                </a:lnTo>
                <a:lnTo>
                  <a:pt x="902385" y="765327"/>
                </a:lnTo>
                <a:lnTo>
                  <a:pt x="921334" y="748042"/>
                </a:lnTo>
                <a:lnTo>
                  <a:pt x="939952" y="730402"/>
                </a:lnTo>
                <a:lnTo>
                  <a:pt x="958151" y="712355"/>
                </a:lnTo>
                <a:lnTo>
                  <a:pt x="987374" y="676186"/>
                </a:lnTo>
                <a:lnTo>
                  <a:pt x="1006703" y="637806"/>
                </a:lnTo>
                <a:lnTo>
                  <a:pt x="1016152" y="598106"/>
                </a:lnTo>
                <a:close/>
              </a:path>
              <a:path w="1496060" h="1524000">
                <a:moveTo>
                  <a:pt x="1495590" y="759968"/>
                </a:moveTo>
                <a:lnTo>
                  <a:pt x="1494485" y="712393"/>
                </a:lnTo>
                <a:lnTo>
                  <a:pt x="1490116" y="662076"/>
                </a:lnTo>
                <a:lnTo>
                  <a:pt x="1482547" y="611035"/>
                </a:lnTo>
                <a:lnTo>
                  <a:pt x="1472349" y="562495"/>
                </a:lnTo>
                <a:lnTo>
                  <a:pt x="1459357" y="515543"/>
                </a:lnTo>
                <a:lnTo>
                  <a:pt x="1443583" y="470179"/>
                </a:lnTo>
                <a:lnTo>
                  <a:pt x="1425028" y="426402"/>
                </a:lnTo>
                <a:lnTo>
                  <a:pt x="1403718" y="384263"/>
                </a:lnTo>
                <a:lnTo>
                  <a:pt x="1379664" y="343750"/>
                </a:lnTo>
                <a:lnTo>
                  <a:pt x="1367409" y="325983"/>
                </a:lnTo>
                <a:lnTo>
                  <a:pt x="1367409" y="768007"/>
                </a:lnTo>
                <a:lnTo>
                  <a:pt x="1363954" y="814400"/>
                </a:lnTo>
                <a:lnTo>
                  <a:pt x="1357083" y="860031"/>
                </a:lnTo>
                <a:lnTo>
                  <a:pt x="1346911" y="904760"/>
                </a:lnTo>
                <a:lnTo>
                  <a:pt x="1333550" y="948410"/>
                </a:lnTo>
                <a:lnTo>
                  <a:pt x="1317091" y="990815"/>
                </a:lnTo>
                <a:lnTo>
                  <a:pt x="1297660" y="1031798"/>
                </a:lnTo>
                <a:lnTo>
                  <a:pt x="1275346" y="1071219"/>
                </a:lnTo>
                <a:lnTo>
                  <a:pt x="1250251" y="1108900"/>
                </a:lnTo>
                <a:lnTo>
                  <a:pt x="1222502" y="1144676"/>
                </a:lnTo>
                <a:lnTo>
                  <a:pt x="1192187" y="1178369"/>
                </a:lnTo>
                <a:lnTo>
                  <a:pt x="1159421" y="1209840"/>
                </a:lnTo>
                <a:lnTo>
                  <a:pt x="1124305" y="1238910"/>
                </a:lnTo>
                <a:lnTo>
                  <a:pt x="1086942" y="1265415"/>
                </a:lnTo>
                <a:lnTo>
                  <a:pt x="1047445" y="1289202"/>
                </a:lnTo>
                <a:lnTo>
                  <a:pt x="1005928" y="1310081"/>
                </a:lnTo>
                <a:lnTo>
                  <a:pt x="962482" y="1327899"/>
                </a:lnTo>
                <a:lnTo>
                  <a:pt x="917206" y="1342504"/>
                </a:lnTo>
                <a:lnTo>
                  <a:pt x="870229" y="1353718"/>
                </a:lnTo>
                <a:lnTo>
                  <a:pt x="820940" y="1361592"/>
                </a:lnTo>
                <a:lnTo>
                  <a:pt x="772007" y="1365631"/>
                </a:lnTo>
                <a:lnTo>
                  <a:pt x="723468" y="1365796"/>
                </a:lnTo>
                <a:lnTo>
                  <a:pt x="675347" y="1362062"/>
                </a:lnTo>
                <a:lnTo>
                  <a:pt x="627684" y="1354391"/>
                </a:lnTo>
                <a:lnTo>
                  <a:pt x="580504" y="1342771"/>
                </a:lnTo>
                <a:lnTo>
                  <a:pt x="533831" y="1327162"/>
                </a:lnTo>
                <a:lnTo>
                  <a:pt x="487705" y="1307541"/>
                </a:lnTo>
                <a:lnTo>
                  <a:pt x="472706" y="1301838"/>
                </a:lnTo>
                <a:lnTo>
                  <a:pt x="457936" y="1299133"/>
                </a:lnTo>
                <a:lnTo>
                  <a:pt x="442925" y="1299387"/>
                </a:lnTo>
                <a:lnTo>
                  <a:pt x="427177" y="1302550"/>
                </a:lnTo>
                <a:lnTo>
                  <a:pt x="338188" y="1327175"/>
                </a:lnTo>
                <a:lnTo>
                  <a:pt x="155511" y="1376451"/>
                </a:lnTo>
                <a:lnTo>
                  <a:pt x="169164" y="1324749"/>
                </a:lnTo>
                <a:lnTo>
                  <a:pt x="182524" y="1273873"/>
                </a:lnTo>
                <a:lnTo>
                  <a:pt x="195821" y="1223645"/>
                </a:lnTo>
                <a:lnTo>
                  <a:pt x="209257" y="1173911"/>
                </a:lnTo>
                <a:lnTo>
                  <a:pt x="223062" y="1124496"/>
                </a:lnTo>
                <a:lnTo>
                  <a:pt x="226415" y="1106728"/>
                </a:lnTo>
                <a:lnTo>
                  <a:pt x="225920" y="1090244"/>
                </a:lnTo>
                <a:lnTo>
                  <a:pt x="221691" y="1074331"/>
                </a:lnTo>
                <a:lnTo>
                  <a:pt x="213842" y="1058278"/>
                </a:lnTo>
                <a:lnTo>
                  <a:pt x="191909" y="1017600"/>
                </a:lnTo>
                <a:lnTo>
                  <a:pt x="173367" y="976236"/>
                </a:lnTo>
                <a:lnTo>
                  <a:pt x="158127" y="934313"/>
                </a:lnTo>
                <a:lnTo>
                  <a:pt x="146151" y="891984"/>
                </a:lnTo>
                <a:lnTo>
                  <a:pt x="137363" y="849388"/>
                </a:lnTo>
                <a:lnTo>
                  <a:pt x="131686" y="806678"/>
                </a:lnTo>
                <a:lnTo>
                  <a:pt x="129082" y="764006"/>
                </a:lnTo>
                <a:lnTo>
                  <a:pt x="129463" y="721499"/>
                </a:lnTo>
                <a:lnTo>
                  <a:pt x="132765" y="679323"/>
                </a:lnTo>
                <a:lnTo>
                  <a:pt x="138925" y="637603"/>
                </a:lnTo>
                <a:lnTo>
                  <a:pt x="147891" y="596506"/>
                </a:lnTo>
                <a:lnTo>
                  <a:pt x="159575" y="556158"/>
                </a:lnTo>
                <a:lnTo>
                  <a:pt x="173939" y="516724"/>
                </a:lnTo>
                <a:lnTo>
                  <a:pt x="190893" y="478332"/>
                </a:lnTo>
                <a:lnTo>
                  <a:pt x="210375" y="441147"/>
                </a:lnTo>
                <a:lnTo>
                  <a:pt x="232333" y="405295"/>
                </a:lnTo>
                <a:lnTo>
                  <a:pt x="256692" y="370941"/>
                </a:lnTo>
                <a:lnTo>
                  <a:pt x="283387" y="338213"/>
                </a:lnTo>
                <a:lnTo>
                  <a:pt x="312356" y="307263"/>
                </a:lnTo>
                <a:lnTo>
                  <a:pt x="343535" y="278244"/>
                </a:lnTo>
                <a:lnTo>
                  <a:pt x="376847" y="251294"/>
                </a:lnTo>
                <a:lnTo>
                  <a:pt x="412242" y="226568"/>
                </a:lnTo>
                <a:lnTo>
                  <a:pt x="449643" y="204203"/>
                </a:lnTo>
                <a:lnTo>
                  <a:pt x="488988" y="184340"/>
                </a:lnTo>
                <a:lnTo>
                  <a:pt x="530212" y="167144"/>
                </a:lnTo>
                <a:lnTo>
                  <a:pt x="573252" y="152742"/>
                </a:lnTo>
                <a:lnTo>
                  <a:pt x="618045" y="141287"/>
                </a:lnTo>
                <a:lnTo>
                  <a:pt x="666889" y="132664"/>
                </a:lnTo>
                <a:lnTo>
                  <a:pt x="715403" y="128028"/>
                </a:lnTo>
                <a:lnTo>
                  <a:pt x="763435" y="127241"/>
                </a:lnTo>
                <a:lnTo>
                  <a:pt x="810806" y="130187"/>
                </a:lnTo>
                <a:lnTo>
                  <a:pt x="857364" y="136715"/>
                </a:lnTo>
                <a:lnTo>
                  <a:pt x="902931" y="146723"/>
                </a:lnTo>
                <a:lnTo>
                  <a:pt x="947356" y="160070"/>
                </a:lnTo>
                <a:lnTo>
                  <a:pt x="990460" y="176631"/>
                </a:lnTo>
                <a:lnTo>
                  <a:pt x="1032090" y="196278"/>
                </a:lnTo>
                <a:lnTo>
                  <a:pt x="1072083" y="218884"/>
                </a:lnTo>
                <a:lnTo>
                  <a:pt x="1110259" y="244309"/>
                </a:lnTo>
                <a:lnTo>
                  <a:pt x="1146467" y="272440"/>
                </a:lnTo>
                <a:lnTo>
                  <a:pt x="1180528" y="303136"/>
                </a:lnTo>
                <a:lnTo>
                  <a:pt x="1212291" y="336283"/>
                </a:lnTo>
                <a:lnTo>
                  <a:pt x="1241590" y="371741"/>
                </a:lnTo>
                <a:lnTo>
                  <a:pt x="1268247" y="409397"/>
                </a:lnTo>
                <a:lnTo>
                  <a:pt x="1292110" y="449110"/>
                </a:lnTo>
                <a:lnTo>
                  <a:pt x="1313002" y="490740"/>
                </a:lnTo>
                <a:lnTo>
                  <a:pt x="1330782" y="534187"/>
                </a:lnTo>
                <a:lnTo>
                  <a:pt x="1345260" y="579310"/>
                </a:lnTo>
                <a:lnTo>
                  <a:pt x="1356271" y="625983"/>
                </a:lnTo>
                <a:lnTo>
                  <a:pt x="1363675" y="673633"/>
                </a:lnTo>
                <a:lnTo>
                  <a:pt x="1367358" y="721029"/>
                </a:lnTo>
                <a:lnTo>
                  <a:pt x="1367409" y="768007"/>
                </a:lnTo>
                <a:lnTo>
                  <a:pt x="1367409" y="325983"/>
                </a:lnTo>
                <a:lnTo>
                  <a:pt x="1323340" y="267690"/>
                </a:lnTo>
                <a:lnTo>
                  <a:pt x="1291120" y="232194"/>
                </a:lnTo>
                <a:lnTo>
                  <a:pt x="1256182" y="198386"/>
                </a:lnTo>
                <a:lnTo>
                  <a:pt x="1218565" y="166293"/>
                </a:lnTo>
                <a:lnTo>
                  <a:pt x="1178509" y="136042"/>
                </a:lnTo>
                <a:lnTo>
                  <a:pt x="1137564" y="108800"/>
                </a:lnTo>
                <a:lnTo>
                  <a:pt x="1095756" y="84594"/>
                </a:lnTo>
                <a:lnTo>
                  <a:pt x="1053096" y="63398"/>
                </a:lnTo>
                <a:lnTo>
                  <a:pt x="1009573" y="45237"/>
                </a:lnTo>
                <a:lnTo>
                  <a:pt x="965212" y="30111"/>
                </a:lnTo>
                <a:lnTo>
                  <a:pt x="920013" y="18021"/>
                </a:lnTo>
                <a:lnTo>
                  <a:pt x="874001" y="8966"/>
                </a:lnTo>
                <a:lnTo>
                  <a:pt x="827176" y="2959"/>
                </a:lnTo>
                <a:lnTo>
                  <a:pt x="779551" y="0"/>
                </a:lnTo>
                <a:lnTo>
                  <a:pt x="731126" y="88"/>
                </a:lnTo>
                <a:lnTo>
                  <a:pt x="681913" y="3251"/>
                </a:lnTo>
                <a:lnTo>
                  <a:pt x="631926" y="9461"/>
                </a:lnTo>
                <a:lnTo>
                  <a:pt x="581647" y="18745"/>
                </a:lnTo>
                <a:lnTo>
                  <a:pt x="532892" y="30937"/>
                </a:lnTo>
                <a:lnTo>
                  <a:pt x="485724" y="46037"/>
                </a:lnTo>
                <a:lnTo>
                  <a:pt x="440194" y="64058"/>
                </a:lnTo>
                <a:lnTo>
                  <a:pt x="396354" y="85026"/>
                </a:lnTo>
                <a:lnTo>
                  <a:pt x="354266" y="108953"/>
                </a:lnTo>
                <a:lnTo>
                  <a:pt x="313956" y="135851"/>
                </a:lnTo>
                <a:lnTo>
                  <a:pt x="275501" y="165735"/>
                </a:lnTo>
                <a:lnTo>
                  <a:pt x="238937" y="198615"/>
                </a:lnTo>
                <a:lnTo>
                  <a:pt x="204330" y="234505"/>
                </a:lnTo>
                <a:lnTo>
                  <a:pt x="171716" y="273443"/>
                </a:lnTo>
                <a:lnTo>
                  <a:pt x="140411" y="315747"/>
                </a:lnTo>
                <a:lnTo>
                  <a:pt x="112268" y="358470"/>
                </a:lnTo>
                <a:lnTo>
                  <a:pt x="87287" y="401586"/>
                </a:lnTo>
                <a:lnTo>
                  <a:pt x="65443" y="445084"/>
                </a:lnTo>
                <a:lnTo>
                  <a:pt x="46736" y="488975"/>
                </a:lnTo>
                <a:lnTo>
                  <a:pt x="31165" y="533234"/>
                </a:lnTo>
                <a:lnTo>
                  <a:pt x="18719" y="577875"/>
                </a:lnTo>
                <a:lnTo>
                  <a:pt x="9385" y="622871"/>
                </a:lnTo>
                <a:lnTo>
                  <a:pt x="3162" y="668223"/>
                </a:lnTo>
                <a:lnTo>
                  <a:pt x="38" y="713917"/>
                </a:lnTo>
                <a:lnTo>
                  <a:pt x="0" y="759968"/>
                </a:lnTo>
                <a:lnTo>
                  <a:pt x="3060" y="806335"/>
                </a:lnTo>
                <a:lnTo>
                  <a:pt x="9194" y="853033"/>
                </a:lnTo>
                <a:lnTo>
                  <a:pt x="18402" y="900061"/>
                </a:lnTo>
                <a:lnTo>
                  <a:pt x="30657" y="947394"/>
                </a:lnTo>
                <a:lnTo>
                  <a:pt x="45986" y="995032"/>
                </a:lnTo>
                <a:lnTo>
                  <a:pt x="64350" y="1042962"/>
                </a:lnTo>
                <a:lnTo>
                  <a:pt x="85750" y="1091196"/>
                </a:lnTo>
                <a:lnTo>
                  <a:pt x="88747" y="1099731"/>
                </a:lnTo>
                <a:lnTo>
                  <a:pt x="90233" y="1108900"/>
                </a:lnTo>
                <a:lnTo>
                  <a:pt x="90335" y="1118717"/>
                </a:lnTo>
                <a:lnTo>
                  <a:pt x="88912" y="1127721"/>
                </a:lnTo>
                <a:lnTo>
                  <a:pt x="75844" y="1178648"/>
                </a:lnTo>
                <a:lnTo>
                  <a:pt x="62585" y="1229537"/>
                </a:lnTo>
                <a:lnTo>
                  <a:pt x="22402" y="1382090"/>
                </a:lnTo>
                <a:lnTo>
                  <a:pt x="9131" y="1432979"/>
                </a:lnTo>
                <a:lnTo>
                  <a:pt x="8343" y="1474444"/>
                </a:lnTo>
                <a:lnTo>
                  <a:pt x="26174" y="1506258"/>
                </a:lnTo>
                <a:lnTo>
                  <a:pt x="58064" y="1523911"/>
                </a:lnTo>
                <a:lnTo>
                  <a:pt x="99453" y="1522895"/>
                </a:lnTo>
                <a:lnTo>
                  <a:pt x="425424" y="1436116"/>
                </a:lnTo>
                <a:lnTo>
                  <a:pt x="435546" y="1434439"/>
                </a:lnTo>
                <a:lnTo>
                  <a:pt x="446900" y="1434439"/>
                </a:lnTo>
                <a:lnTo>
                  <a:pt x="456882" y="1435773"/>
                </a:lnTo>
                <a:lnTo>
                  <a:pt x="466750" y="1438668"/>
                </a:lnTo>
                <a:lnTo>
                  <a:pt x="512140" y="1454873"/>
                </a:lnTo>
                <a:lnTo>
                  <a:pt x="558012" y="1468501"/>
                </a:lnTo>
                <a:lnTo>
                  <a:pt x="604431" y="1479461"/>
                </a:lnTo>
                <a:lnTo>
                  <a:pt x="651446" y="1487652"/>
                </a:lnTo>
                <a:lnTo>
                  <a:pt x="699109" y="1492986"/>
                </a:lnTo>
                <a:lnTo>
                  <a:pt x="747471" y="1495386"/>
                </a:lnTo>
                <a:lnTo>
                  <a:pt x="808151" y="1489697"/>
                </a:lnTo>
                <a:lnTo>
                  <a:pt x="868565" y="1482394"/>
                </a:lnTo>
                <a:lnTo>
                  <a:pt x="919238" y="1472666"/>
                </a:lnTo>
                <a:lnTo>
                  <a:pt x="968235" y="1459979"/>
                </a:lnTo>
                <a:lnTo>
                  <a:pt x="1015542" y="1444307"/>
                </a:lnTo>
                <a:lnTo>
                  <a:pt x="1061161" y="1425676"/>
                </a:lnTo>
                <a:lnTo>
                  <a:pt x="1105052" y="1404086"/>
                </a:lnTo>
                <a:lnTo>
                  <a:pt x="1147203" y="1379550"/>
                </a:lnTo>
                <a:lnTo>
                  <a:pt x="1187615" y="1352080"/>
                </a:lnTo>
                <a:lnTo>
                  <a:pt x="1226235" y="1321663"/>
                </a:lnTo>
                <a:lnTo>
                  <a:pt x="1263065" y="1288313"/>
                </a:lnTo>
                <a:lnTo>
                  <a:pt x="1298092" y="1252042"/>
                </a:lnTo>
                <a:lnTo>
                  <a:pt x="1331290" y="1212862"/>
                </a:lnTo>
                <a:lnTo>
                  <a:pt x="1362100" y="1171613"/>
                </a:lnTo>
                <a:lnTo>
                  <a:pt x="1389710" y="1129474"/>
                </a:lnTo>
                <a:lnTo>
                  <a:pt x="1414145" y="1086459"/>
                </a:lnTo>
                <a:lnTo>
                  <a:pt x="1435379" y="1042593"/>
                </a:lnTo>
                <a:lnTo>
                  <a:pt x="1453413" y="997864"/>
                </a:lnTo>
                <a:lnTo>
                  <a:pt x="1468259" y="952296"/>
                </a:lnTo>
                <a:lnTo>
                  <a:pt x="1479905" y="905916"/>
                </a:lnTo>
                <a:lnTo>
                  <a:pt x="1488351" y="858710"/>
                </a:lnTo>
                <a:lnTo>
                  <a:pt x="1493596" y="810717"/>
                </a:lnTo>
                <a:lnTo>
                  <a:pt x="1495552" y="764006"/>
                </a:lnTo>
                <a:lnTo>
                  <a:pt x="1495590" y="759968"/>
                </a:lnTo>
                <a:close/>
              </a:path>
            </a:pathLst>
          </a:custGeom>
          <a:solidFill>
            <a:srgbClr val="F0D612"/>
          </a:solidFill>
        </p:spPr>
        <p:txBody>
          <a:bodyPr wrap="square" lIns="0" tIns="0" rIns="0" bIns="0" rtlCol="0"/>
          <a:lstStyle/>
          <a:p>
            <a:endParaRPr dirty="0"/>
          </a:p>
        </p:txBody>
      </p:sp>
      <p:sp>
        <p:nvSpPr>
          <p:cNvPr id="5" name="object 10">
            <a:extLst>
              <a:ext uri="{FF2B5EF4-FFF2-40B4-BE49-F238E27FC236}">
                <a16:creationId xmlns:a16="http://schemas.microsoft.com/office/drawing/2014/main" id="{DF71B1EB-E31D-9570-E264-7C17CCE94F2D}"/>
              </a:ext>
            </a:extLst>
          </p:cNvPr>
          <p:cNvSpPr txBox="1"/>
          <p:nvPr/>
        </p:nvSpPr>
        <p:spPr>
          <a:xfrm>
            <a:off x="0" y="3336925"/>
            <a:ext cx="9144000" cy="690574"/>
          </a:xfrm>
          <a:prstGeom prst="rect">
            <a:avLst/>
          </a:prstGeom>
        </p:spPr>
        <p:txBody>
          <a:bodyPr vert="horz" wrap="square" lIns="0" tIns="13335" rIns="0" bIns="0" rtlCol="0">
            <a:spAutoFit/>
          </a:bodyPr>
          <a:lstStyle/>
          <a:p>
            <a:pPr marL="12700" algn="ctr">
              <a:lnSpc>
                <a:spcPct val="100000"/>
              </a:lnSpc>
              <a:spcBef>
                <a:spcPts val="105"/>
              </a:spcBef>
            </a:pPr>
            <a:r>
              <a:rPr lang="en-AU" sz="4400" b="1" spc="-25"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What is GCCC certification</a:t>
            </a:r>
            <a:endParaRPr sz="4400" b="1" dirty="0">
              <a:latin typeface="Helvetica Neue" panose="02000503000000020004" pitchFamily="2" charset="0"/>
              <a:ea typeface="Helvetica Neue" panose="02000503000000020004" pitchFamily="2" charset="0"/>
              <a:cs typeface="Helvetica Neue" panose="02000503000000020004"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83831"/>
            <a:ext cx="9144000" cy="4364355"/>
          </a:xfrm>
          <a:custGeom>
            <a:avLst/>
            <a:gdLst/>
            <a:ahLst/>
            <a:cxnLst/>
            <a:rect l="l" t="t" r="r" b="b"/>
            <a:pathLst>
              <a:path w="9144000" h="4364355">
                <a:moveTo>
                  <a:pt x="9144000" y="0"/>
                </a:moveTo>
                <a:lnTo>
                  <a:pt x="0" y="0"/>
                </a:lnTo>
                <a:lnTo>
                  <a:pt x="0" y="4364164"/>
                </a:lnTo>
                <a:lnTo>
                  <a:pt x="9144000" y="4364164"/>
                </a:lnTo>
                <a:lnTo>
                  <a:pt x="9144000" y="0"/>
                </a:lnTo>
                <a:close/>
              </a:path>
            </a:pathLst>
          </a:custGeom>
          <a:solidFill>
            <a:srgbClr val="097D60"/>
          </a:solidFill>
        </p:spPr>
        <p:txBody>
          <a:bodyPr wrap="square" lIns="0" tIns="0" rIns="0" bIns="0" rtlCol="0"/>
          <a:lstStyle/>
          <a:p>
            <a:endParaRPr dirty="0"/>
          </a:p>
        </p:txBody>
      </p:sp>
      <p:sp>
        <p:nvSpPr>
          <p:cNvPr id="3" name="object 3"/>
          <p:cNvSpPr/>
          <p:nvPr/>
        </p:nvSpPr>
        <p:spPr>
          <a:xfrm>
            <a:off x="0" y="783831"/>
            <a:ext cx="4538980" cy="4364355"/>
          </a:xfrm>
          <a:custGeom>
            <a:avLst/>
            <a:gdLst/>
            <a:ahLst/>
            <a:cxnLst/>
            <a:rect l="l" t="t" r="r" b="b"/>
            <a:pathLst>
              <a:path w="4538980" h="4364355">
                <a:moveTo>
                  <a:pt x="4538700" y="0"/>
                </a:moveTo>
                <a:lnTo>
                  <a:pt x="0" y="0"/>
                </a:lnTo>
                <a:lnTo>
                  <a:pt x="0" y="4364164"/>
                </a:lnTo>
                <a:lnTo>
                  <a:pt x="4538700" y="4364164"/>
                </a:lnTo>
                <a:lnTo>
                  <a:pt x="4538700" y="0"/>
                </a:lnTo>
                <a:close/>
              </a:path>
            </a:pathLst>
          </a:custGeom>
          <a:solidFill>
            <a:srgbClr val="FFFFFF"/>
          </a:solidFill>
        </p:spPr>
        <p:txBody>
          <a:bodyPr wrap="square" lIns="0" tIns="0" rIns="0" bIns="0" rtlCol="0"/>
          <a:lstStyle/>
          <a:p>
            <a:endParaRPr dirty="0"/>
          </a:p>
        </p:txBody>
      </p:sp>
      <p:sp>
        <p:nvSpPr>
          <p:cNvPr id="4" name="object 4"/>
          <p:cNvSpPr txBox="1">
            <a:spLocks noGrp="1"/>
          </p:cNvSpPr>
          <p:nvPr>
            <p:ph type="title" idx="4294967295"/>
          </p:nvPr>
        </p:nvSpPr>
        <p:spPr>
          <a:xfrm>
            <a:off x="379412" y="1598098"/>
            <a:ext cx="3201988" cy="474489"/>
          </a:xfrm>
          <a:prstGeom prst="rect">
            <a:avLst/>
          </a:prstGeom>
        </p:spPr>
        <p:txBody>
          <a:bodyPr vert="horz" wrap="square" lIns="0" tIns="12700" rIns="0" bIns="0" rtlCol="0">
            <a:spAutoFit/>
          </a:bodyPr>
          <a:lstStyle/>
          <a:p>
            <a:pPr marL="12700" marR="5080">
              <a:lnSpc>
                <a:spcPct val="100000"/>
              </a:lnSpc>
              <a:spcBef>
                <a:spcPts val="100"/>
              </a:spcBef>
            </a:pPr>
            <a:r>
              <a:rPr sz="3000" b="1" dirty="0">
                <a:solidFill>
                  <a:srgbClr val="097D60"/>
                </a:solidFill>
                <a:latin typeface="Helvetica Neue" panose="02000503000000020004" pitchFamily="2" charset="0"/>
                <a:ea typeface="Helvetica Neue" panose="02000503000000020004" pitchFamily="2" charset="0"/>
                <a:cs typeface="Helvetica Neue" panose="02000503000000020004" pitchFamily="2" charset="0"/>
              </a:rPr>
              <a:t>The </a:t>
            </a:r>
            <a:r>
              <a:rPr sz="3000" b="1" spc="-25" dirty="0">
                <a:solidFill>
                  <a:srgbClr val="097D60"/>
                </a:solidFill>
                <a:latin typeface="Helvetica Neue" panose="02000503000000020004" pitchFamily="2" charset="0"/>
                <a:ea typeface="Helvetica Neue" panose="02000503000000020004" pitchFamily="2" charset="0"/>
                <a:cs typeface="Helvetica Neue" panose="02000503000000020004" pitchFamily="2" charset="0"/>
              </a:rPr>
              <a:t>one </a:t>
            </a:r>
            <a:r>
              <a:rPr sz="3000" b="1" dirty="0">
                <a:solidFill>
                  <a:srgbClr val="097D60"/>
                </a:solidFill>
                <a:latin typeface="Helvetica Neue" panose="02000503000000020004" pitchFamily="2" charset="0"/>
                <a:ea typeface="Helvetica Neue" panose="02000503000000020004" pitchFamily="2" charset="0"/>
                <a:cs typeface="Helvetica Neue" panose="02000503000000020004" pitchFamily="2" charset="0"/>
              </a:rPr>
              <a:t>and </a:t>
            </a:r>
            <a:r>
              <a:rPr sz="3000" b="1" spc="-20" dirty="0">
                <a:solidFill>
                  <a:srgbClr val="097D60"/>
                </a:solidFill>
                <a:latin typeface="Helvetica Neue" panose="02000503000000020004" pitchFamily="2" charset="0"/>
                <a:ea typeface="Helvetica Neue" panose="02000503000000020004" pitchFamily="2" charset="0"/>
                <a:cs typeface="Helvetica Neue" panose="02000503000000020004" pitchFamily="2" charset="0"/>
              </a:rPr>
              <a:t>only</a:t>
            </a:r>
            <a:endParaRPr sz="30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object 5"/>
          <p:cNvSpPr txBox="1"/>
          <p:nvPr/>
        </p:nvSpPr>
        <p:spPr>
          <a:xfrm>
            <a:off x="384125" y="2175211"/>
            <a:ext cx="3639236" cy="1243930"/>
          </a:xfrm>
          <a:prstGeom prst="rect">
            <a:avLst/>
          </a:prstGeom>
        </p:spPr>
        <p:txBody>
          <a:bodyPr vert="horz" wrap="square" lIns="0" tIns="12700" rIns="0" bIns="0" rtlCol="0">
            <a:spAutoFit/>
          </a:bodyPr>
          <a:lstStyle/>
          <a:p>
            <a:pPr marL="12700" marR="5080">
              <a:lnSpc>
                <a:spcPct val="100000"/>
              </a:lnSpc>
              <a:spcBef>
                <a:spcPts val="100"/>
              </a:spcBef>
            </a:pPr>
            <a:r>
              <a:rPr sz="2000" b="1" dirty="0">
                <a:solidFill>
                  <a:srgbClr val="3BB877"/>
                </a:solidFill>
                <a:latin typeface="Helvetica Neue"/>
                <a:cs typeface="Helvetica Neue"/>
              </a:rPr>
              <a:t>The only communication </a:t>
            </a:r>
            <a:r>
              <a:rPr sz="2000" b="1" spc="-10" dirty="0">
                <a:solidFill>
                  <a:srgbClr val="3BB877"/>
                </a:solidFill>
                <a:latin typeface="Helvetica Neue"/>
                <a:cs typeface="Helvetica Neue"/>
              </a:rPr>
              <a:t>certification </a:t>
            </a:r>
            <a:r>
              <a:rPr sz="2000" b="1" dirty="0">
                <a:solidFill>
                  <a:srgbClr val="3BB877"/>
                </a:solidFill>
                <a:latin typeface="Helvetica Neue"/>
                <a:cs typeface="Helvetica Neue"/>
              </a:rPr>
              <a:t>program</a:t>
            </a:r>
            <a:r>
              <a:rPr sz="2000" b="1" spc="-10" dirty="0">
                <a:solidFill>
                  <a:srgbClr val="3BB877"/>
                </a:solidFill>
                <a:latin typeface="Helvetica Neue"/>
                <a:cs typeface="Helvetica Neue"/>
              </a:rPr>
              <a:t> </a:t>
            </a:r>
            <a:r>
              <a:rPr sz="2000" b="1" dirty="0">
                <a:solidFill>
                  <a:srgbClr val="3BB877"/>
                </a:solidFill>
                <a:latin typeface="Helvetica Neue"/>
                <a:cs typeface="Helvetica Neue"/>
              </a:rPr>
              <a:t>in</a:t>
            </a:r>
            <a:r>
              <a:rPr sz="2000" b="1" spc="-10" dirty="0">
                <a:solidFill>
                  <a:srgbClr val="3BB877"/>
                </a:solidFill>
                <a:latin typeface="Helvetica Neue"/>
                <a:cs typeface="Helvetica Neue"/>
              </a:rPr>
              <a:t> </a:t>
            </a:r>
            <a:r>
              <a:rPr sz="2000" b="1" dirty="0">
                <a:solidFill>
                  <a:srgbClr val="3BB877"/>
                </a:solidFill>
                <a:latin typeface="Helvetica Neue"/>
                <a:cs typeface="Helvetica Neue"/>
              </a:rPr>
              <a:t>the</a:t>
            </a:r>
            <a:r>
              <a:rPr sz="2000" b="1" spc="-10" dirty="0">
                <a:solidFill>
                  <a:srgbClr val="3BB877"/>
                </a:solidFill>
                <a:latin typeface="Helvetica Neue"/>
                <a:cs typeface="Helvetica Neue"/>
              </a:rPr>
              <a:t> </a:t>
            </a:r>
            <a:r>
              <a:rPr sz="2000" b="1" dirty="0">
                <a:solidFill>
                  <a:srgbClr val="3BB877"/>
                </a:solidFill>
                <a:latin typeface="Helvetica Neue"/>
                <a:cs typeface="Helvetica Neue"/>
              </a:rPr>
              <a:t>world</a:t>
            </a:r>
            <a:r>
              <a:rPr sz="2000" b="1" spc="-10" dirty="0">
                <a:solidFill>
                  <a:srgbClr val="3BB877"/>
                </a:solidFill>
                <a:latin typeface="Helvetica Neue"/>
                <a:cs typeface="Helvetica Neue"/>
              </a:rPr>
              <a:t> </a:t>
            </a:r>
            <a:r>
              <a:rPr sz="2000" b="1" spc="-20" dirty="0">
                <a:solidFill>
                  <a:srgbClr val="3BB877"/>
                </a:solidFill>
                <a:latin typeface="Helvetica Neue"/>
                <a:cs typeface="Helvetica Neue"/>
              </a:rPr>
              <a:t>that </a:t>
            </a:r>
            <a:r>
              <a:rPr sz="2000" b="1" dirty="0">
                <a:solidFill>
                  <a:srgbClr val="3BB877"/>
                </a:solidFill>
                <a:latin typeface="Helvetica Neue"/>
                <a:cs typeface="Helvetica Neue"/>
              </a:rPr>
              <a:t>meets</a:t>
            </a:r>
            <a:r>
              <a:rPr sz="2000" b="1" spc="-10" dirty="0">
                <a:solidFill>
                  <a:srgbClr val="3BB877"/>
                </a:solidFill>
                <a:latin typeface="Helvetica Neue"/>
                <a:cs typeface="Helvetica Neue"/>
              </a:rPr>
              <a:t> </a:t>
            </a:r>
            <a:r>
              <a:rPr sz="2000" b="1" dirty="0">
                <a:solidFill>
                  <a:srgbClr val="3BB877"/>
                </a:solidFill>
                <a:latin typeface="Helvetica Neue"/>
                <a:cs typeface="Helvetica Neue"/>
              </a:rPr>
              <a:t>ISO </a:t>
            </a:r>
            <a:r>
              <a:rPr sz="2000" b="1" spc="-10" dirty="0">
                <a:solidFill>
                  <a:srgbClr val="3BB877"/>
                </a:solidFill>
                <a:latin typeface="Helvetica Neue"/>
                <a:cs typeface="Helvetica Neue"/>
              </a:rPr>
              <a:t>standards</a:t>
            </a:r>
            <a:r>
              <a:rPr lang="en-AU" sz="2000" spc="-10" dirty="0">
                <a:latin typeface="Helvetica Neue"/>
                <a:cs typeface="Helvetica Neue"/>
              </a:rPr>
              <a:t> </a:t>
            </a:r>
            <a:r>
              <a:rPr sz="2000" b="1" dirty="0">
                <a:solidFill>
                  <a:srgbClr val="3BB877"/>
                </a:solidFill>
                <a:latin typeface="Helvetica Neue"/>
                <a:cs typeface="Helvetica Neue"/>
              </a:rPr>
              <a:t>(ISO</a:t>
            </a:r>
            <a:r>
              <a:rPr lang="en-AU" sz="2000" b="1" dirty="0">
                <a:solidFill>
                  <a:srgbClr val="3BB877"/>
                </a:solidFill>
                <a:latin typeface="Helvetica Neue"/>
                <a:cs typeface="Helvetica Neue"/>
              </a:rPr>
              <a:t>/IEC</a:t>
            </a:r>
            <a:r>
              <a:rPr sz="2000" b="1" dirty="0">
                <a:solidFill>
                  <a:srgbClr val="3BB877"/>
                </a:solidFill>
                <a:latin typeface="Helvetica Neue"/>
                <a:cs typeface="Helvetica Neue"/>
              </a:rPr>
              <a:t> </a:t>
            </a:r>
            <a:r>
              <a:rPr sz="2000" b="1" spc="-10" dirty="0">
                <a:solidFill>
                  <a:srgbClr val="3BB877"/>
                </a:solidFill>
                <a:latin typeface="Helvetica Neue"/>
                <a:cs typeface="Helvetica Neue"/>
              </a:rPr>
              <a:t>17024).</a:t>
            </a:r>
            <a:endParaRPr sz="2000" dirty="0">
              <a:latin typeface="Helvetica Neue"/>
              <a:cs typeface="Helvetica Neue"/>
            </a:endParaRPr>
          </a:p>
        </p:txBody>
      </p:sp>
      <p:pic>
        <p:nvPicPr>
          <p:cNvPr id="6" name="object 6"/>
          <p:cNvPicPr/>
          <p:nvPr/>
        </p:nvPicPr>
        <p:blipFill>
          <a:blip r:embed="rId3" cstate="print"/>
          <a:stretch>
            <a:fillRect/>
          </a:stretch>
        </p:blipFill>
        <p:spPr>
          <a:xfrm>
            <a:off x="5599938" y="978713"/>
            <a:ext cx="2554846" cy="394239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83831"/>
            <a:ext cx="9144000" cy="4364355"/>
          </a:xfrm>
          <a:custGeom>
            <a:avLst/>
            <a:gdLst/>
            <a:ahLst/>
            <a:cxnLst/>
            <a:rect l="l" t="t" r="r" b="b"/>
            <a:pathLst>
              <a:path w="9144000" h="4364355">
                <a:moveTo>
                  <a:pt x="9144000" y="0"/>
                </a:moveTo>
                <a:lnTo>
                  <a:pt x="0" y="0"/>
                </a:lnTo>
                <a:lnTo>
                  <a:pt x="0" y="4364164"/>
                </a:lnTo>
                <a:lnTo>
                  <a:pt x="9144000" y="4364164"/>
                </a:lnTo>
                <a:lnTo>
                  <a:pt x="9144000" y="0"/>
                </a:lnTo>
                <a:close/>
              </a:path>
            </a:pathLst>
          </a:custGeom>
          <a:solidFill>
            <a:srgbClr val="FFFFFF"/>
          </a:solidFill>
        </p:spPr>
        <p:txBody>
          <a:bodyPr wrap="square" lIns="0" tIns="0" rIns="0" bIns="0" rtlCol="0"/>
          <a:lstStyle/>
          <a:p>
            <a:endParaRPr dirty="0"/>
          </a:p>
        </p:txBody>
      </p:sp>
      <p:sp>
        <p:nvSpPr>
          <p:cNvPr id="3" name="object 3"/>
          <p:cNvSpPr/>
          <p:nvPr/>
        </p:nvSpPr>
        <p:spPr>
          <a:xfrm>
            <a:off x="0" y="783831"/>
            <a:ext cx="3199130" cy="4364355"/>
          </a:xfrm>
          <a:custGeom>
            <a:avLst/>
            <a:gdLst/>
            <a:ahLst/>
            <a:cxnLst/>
            <a:rect l="l" t="t" r="r" b="b"/>
            <a:pathLst>
              <a:path w="3199130" h="4364355">
                <a:moveTo>
                  <a:pt x="3198837" y="0"/>
                </a:moveTo>
                <a:lnTo>
                  <a:pt x="0" y="0"/>
                </a:lnTo>
                <a:lnTo>
                  <a:pt x="0" y="4364164"/>
                </a:lnTo>
                <a:lnTo>
                  <a:pt x="3198837" y="4364164"/>
                </a:lnTo>
                <a:lnTo>
                  <a:pt x="3198837" y="0"/>
                </a:lnTo>
                <a:close/>
              </a:path>
            </a:pathLst>
          </a:custGeom>
          <a:solidFill>
            <a:srgbClr val="3BB877"/>
          </a:solidFill>
        </p:spPr>
        <p:txBody>
          <a:bodyPr wrap="square" lIns="0" tIns="0" rIns="0" bIns="0" rtlCol="0"/>
          <a:lstStyle/>
          <a:p>
            <a:endParaRPr dirty="0"/>
          </a:p>
        </p:txBody>
      </p:sp>
      <p:sp>
        <p:nvSpPr>
          <p:cNvPr id="4" name="object 4"/>
          <p:cNvSpPr txBox="1"/>
          <p:nvPr/>
        </p:nvSpPr>
        <p:spPr>
          <a:xfrm>
            <a:off x="379412" y="3033687"/>
            <a:ext cx="2522855" cy="1397000"/>
          </a:xfrm>
          <a:prstGeom prst="rect">
            <a:avLst/>
          </a:prstGeom>
        </p:spPr>
        <p:txBody>
          <a:bodyPr vert="horz" wrap="square" lIns="0" tIns="12700" rIns="0" bIns="0" rtlCol="0">
            <a:spAutoFit/>
          </a:bodyPr>
          <a:lstStyle/>
          <a:p>
            <a:pPr marL="12700" marR="5080">
              <a:lnSpc>
                <a:spcPct val="100000"/>
              </a:lnSpc>
              <a:spcBef>
                <a:spcPts val="100"/>
              </a:spcBef>
            </a:pPr>
            <a:r>
              <a:rPr sz="3000" b="1" spc="-20" dirty="0">
                <a:solidFill>
                  <a:srgbClr val="FFFFFF"/>
                </a:solidFill>
                <a:latin typeface="Helvetica Neue"/>
                <a:cs typeface="Helvetica Neue"/>
              </a:rPr>
              <a:t>What </a:t>
            </a:r>
            <a:r>
              <a:rPr sz="3000" b="1" spc="-10" dirty="0">
                <a:solidFill>
                  <a:srgbClr val="FFFFFF"/>
                </a:solidFill>
                <a:latin typeface="Helvetica Neue"/>
                <a:cs typeface="Helvetica Neue"/>
              </a:rPr>
              <a:t>certifications </a:t>
            </a:r>
            <a:r>
              <a:rPr sz="3000" b="1" dirty="0">
                <a:solidFill>
                  <a:srgbClr val="FFFFFF"/>
                </a:solidFill>
                <a:latin typeface="Helvetica Neue"/>
                <a:cs typeface="Helvetica Neue"/>
              </a:rPr>
              <a:t>are</a:t>
            </a:r>
            <a:r>
              <a:rPr sz="3000" b="1" spc="-55" dirty="0">
                <a:solidFill>
                  <a:srgbClr val="FFFFFF"/>
                </a:solidFill>
                <a:latin typeface="Helvetica Neue"/>
                <a:cs typeface="Helvetica Neue"/>
              </a:rPr>
              <a:t> </a:t>
            </a:r>
            <a:r>
              <a:rPr sz="3000" b="1" spc="-10" dirty="0">
                <a:solidFill>
                  <a:srgbClr val="FFFFFF"/>
                </a:solidFill>
                <a:latin typeface="Helvetica Neue"/>
                <a:cs typeface="Helvetica Neue"/>
              </a:rPr>
              <a:t>available?</a:t>
            </a:r>
            <a:endParaRPr sz="3000" dirty="0">
              <a:latin typeface="Helvetica Neue"/>
              <a:cs typeface="Helvetica Neue"/>
            </a:endParaRPr>
          </a:p>
        </p:txBody>
      </p:sp>
      <p:sp>
        <p:nvSpPr>
          <p:cNvPr id="5" name="object 5"/>
          <p:cNvSpPr/>
          <p:nvPr/>
        </p:nvSpPr>
        <p:spPr>
          <a:xfrm>
            <a:off x="417487" y="1419262"/>
            <a:ext cx="1271905" cy="1547495"/>
          </a:xfrm>
          <a:custGeom>
            <a:avLst/>
            <a:gdLst/>
            <a:ahLst/>
            <a:cxnLst/>
            <a:rect l="l" t="t" r="r" b="b"/>
            <a:pathLst>
              <a:path w="1271905" h="1547495">
                <a:moveTo>
                  <a:pt x="557822" y="716114"/>
                </a:moveTo>
                <a:lnTo>
                  <a:pt x="543407" y="680542"/>
                </a:lnTo>
                <a:lnTo>
                  <a:pt x="509257" y="668870"/>
                </a:lnTo>
                <a:lnTo>
                  <a:pt x="222643" y="668870"/>
                </a:lnTo>
                <a:lnTo>
                  <a:pt x="185889" y="682929"/>
                </a:lnTo>
                <a:lnTo>
                  <a:pt x="173494" y="713486"/>
                </a:lnTo>
                <a:lnTo>
                  <a:pt x="177152" y="731189"/>
                </a:lnTo>
                <a:lnTo>
                  <a:pt x="187325" y="745020"/>
                </a:lnTo>
                <a:lnTo>
                  <a:pt x="202920" y="754037"/>
                </a:lnTo>
                <a:lnTo>
                  <a:pt x="222872" y="757275"/>
                </a:lnTo>
                <a:lnTo>
                  <a:pt x="508381" y="757135"/>
                </a:lnTo>
                <a:lnTo>
                  <a:pt x="546849" y="742569"/>
                </a:lnTo>
                <a:lnTo>
                  <a:pt x="557822" y="716114"/>
                </a:lnTo>
                <a:close/>
              </a:path>
              <a:path w="1271905" h="1547495">
                <a:moveTo>
                  <a:pt x="609028" y="502297"/>
                </a:moveTo>
                <a:lnTo>
                  <a:pt x="580072" y="462495"/>
                </a:lnTo>
                <a:lnTo>
                  <a:pt x="221488" y="459117"/>
                </a:lnTo>
                <a:lnTo>
                  <a:pt x="203885" y="461657"/>
                </a:lnTo>
                <a:lnTo>
                  <a:pt x="174180" y="497230"/>
                </a:lnTo>
                <a:lnTo>
                  <a:pt x="173723" y="507707"/>
                </a:lnTo>
                <a:lnTo>
                  <a:pt x="175831" y="517804"/>
                </a:lnTo>
                <a:lnTo>
                  <a:pt x="208940" y="546201"/>
                </a:lnTo>
                <a:lnTo>
                  <a:pt x="560654" y="547751"/>
                </a:lnTo>
                <a:lnTo>
                  <a:pt x="571309" y="546811"/>
                </a:lnTo>
                <a:lnTo>
                  <a:pt x="606183" y="519417"/>
                </a:lnTo>
                <a:lnTo>
                  <a:pt x="609028" y="502297"/>
                </a:lnTo>
                <a:close/>
              </a:path>
              <a:path w="1271905" h="1547495">
                <a:moveTo>
                  <a:pt x="1055674" y="301117"/>
                </a:moveTo>
                <a:lnTo>
                  <a:pt x="1038479" y="260604"/>
                </a:lnTo>
                <a:lnTo>
                  <a:pt x="216154" y="250901"/>
                </a:lnTo>
                <a:lnTo>
                  <a:pt x="211239" y="251752"/>
                </a:lnTo>
                <a:lnTo>
                  <a:pt x="195668" y="257479"/>
                </a:lnTo>
                <a:lnTo>
                  <a:pt x="183540" y="267855"/>
                </a:lnTo>
                <a:lnTo>
                  <a:pt x="175869" y="281660"/>
                </a:lnTo>
                <a:lnTo>
                  <a:pt x="173685" y="297624"/>
                </a:lnTo>
                <a:lnTo>
                  <a:pt x="177647" y="313753"/>
                </a:lnTo>
                <a:lnTo>
                  <a:pt x="186918" y="326771"/>
                </a:lnTo>
                <a:lnTo>
                  <a:pt x="200431" y="335635"/>
                </a:lnTo>
                <a:lnTo>
                  <a:pt x="217131" y="339344"/>
                </a:lnTo>
                <a:lnTo>
                  <a:pt x="979538" y="339559"/>
                </a:lnTo>
                <a:lnTo>
                  <a:pt x="1005865" y="339509"/>
                </a:lnTo>
                <a:lnTo>
                  <a:pt x="1050899" y="315937"/>
                </a:lnTo>
                <a:lnTo>
                  <a:pt x="1055674" y="301117"/>
                </a:lnTo>
                <a:close/>
              </a:path>
              <a:path w="1271905" h="1547495">
                <a:moveTo>
                  <a:pt x="1243406" y="857986"/>
                </a:moveTo>
                <a:lnTo>
                  <a:pt x="1243393" y="130340"/>
                </a:lnTo>
                <a:lnTo>
                  <a:pt x="1237361" y="87007"/>
                </a:lnTo>
                <a:lnTo>
                  <a:pt x="1220089" y="51079"/>
                </a:lnTo>
                <a:lnTo>
                  <a:pt x="1192885" y="23825"/>
                </a:lnTo>
                <a:lnTo>
                  <a:pt x="1157008" y="6540"/>
                </a:lnTo>
                <a:lnTo>
                  <a:pt x="1113751" y="495"/>
                </a:lnTo>
                <a:lnTo>
                  <a:pt x="183578" y="152"/>
                </a:lnTo>
                <a:lnTo>
                  <a:pt x="131622" y="0"/>
                </a:lnTo>
                <a:lnTo>
                  <a:pt x="80416" y="9728"/>
                </a:lnTo>
                <a:lnTo>
                  <a:pt x="37998" y="37706"/>
                </a:lnTo>
                <a:lnTo>
                  <a:pt x="9715" y="80581"/>
                </a:lnTo>
                <a:lnTo>
                  <a:pt x="0" y="132207"/>
                </a:lnTo>
                <a:lnTo>
                  <a:pt x="520" y="1146136"/>
                </a:lnTo>
                <a:lnTo>
                  <a:pt x="9931" y="1198181"/>
                </a:lnTo>
                <a:lnTo>
                  <a:pt x="36283" y="1238872"/>
                </a:lnTo>
                <a:lnTo>
                  <a:pt x="76758" y="1265402"/>
                </a:lnTo>
                <a:lnTo>
                  <a:pt x="128574" y="1274953"/>
                </a:lnTo>
                <a:lnTo>
                  <a:pt x="426859" y="1274978"/>
                </a:lnTo>
                <a:lnTo>
                  <a:pt x="455053" y="1273517"/>
                </a:lnTo>
                <a:lnTo>
                  <a:pt x="455053" y="1185760"/>
                </a:lnTo>
                <a:lnTo>
                  <a:pt x="134747" y="1185760"/>
                </a:lnTo>
                <a:lnTo>
                  <a:pt x="123355" y="1185138"/>
                </a:lnTo>
                <a:lnTo>
                  <a:pt x="91186" y="1152918"/>
                </a:lnTo>
                <a:lnTo>
                  <a:pt x="90589" y="1141514"/>
                </a:lnTo>
                <a:lnTo>
                  <a:pt x="90830" y="128727"/>
                </a:lnTo>
                <a:lnTo>
                  <a:pt x="93091" y="111734"/>
                </a:lnTo>
                <a:lnTo>
                  <a:pt x="99961" y="99809"/>
                </a:lnTo>
                <a:lnTo>
                  <a:pt x="111607" y="92760"/>
                </a:lnTo>
                <a:lnTo>
                  <a:pt x="128181" y="90424"/>
                </a:lnTo>
                <a:lnTo>
                  <a:pt x="1117041" y="90424"/>
                </a:lnTo>
                <a:lnTo>
                  <a:pt x="1151483" y="113512"/>
                </a:lnTo>
                <a:lnTo>
                  <a:pt x="1153083" y="857986"/>
                </a:lnTo>
                <a:lnTo>
                  <a:pt x="1243406" y="857986"/>
                </a:lnTo>
                <a:close/>
              </a:path>
              <a:path w="1271905" h="1547495">
                <a:moveTo>
                  <a:pt x="1271866" y="1395691"/>
                </a:moveTo>
                <a:lnTo>
                  <a:pt x="1268577" y="1389456"/>
                </a:lnTo>
                <a:lnTo>
                  <a:pt x="1255229" y="1364170"/>
                </a:lnTo>
                <a:lnTo>
                  <a:pt x="1253109" y="1360068"/>
                </a:lnTo>
                <a:lnTo>
                  <a:pt x="1252194" y="1358290"/>
                </a:lnTo>
                <a:lnTo>
                  <a:pt x="1219314" y="1301280"/>
                </a:lnTo>
                <a:lnTo>
                  <a:pt x="1127353" y="1141920"/>
                </a:lnTo>
                <a:lnTo>
                  <a:pt x="1125169" y="1138148"/>
                </a:lnTo>
                <a:lnTo>
                  <a:pt x="1115466" y="1121359"/>
                </a:lnTo>
                <a:lnTo>
                  <a:pt x="1115466" y="1301280"/>
                </a:lnTo>
                <a:lnTo>
                  <a:pt x="1105738" y="1300772"/>
                </a:lnTo>
                <a:lnTo>
                  <a:pt x="1096175" y="1300162"/>
                </a:lnTo>
                <a:lnTo>
                  <a:pt x="1086751" y="1299400"/>
                </a:lnTo>
                <a:lnTo>
                  <a:pt x="1077468" y="1298422"/>
                </a:lnTo>
                <a:lnTo>
                  <a:pt x="1061923" y="1298562"/>
                </a:lnTo>
                <a:lnTo>
                  <a:pt x="1048956" y="1302943"/>
                </a:lnTo>
                <a:lnTo>
                  <a:pt x="1038466" y="1311617"/>
                </a:lnTo>
                <a:lnTo>
                  <a:pt x="1030376" y="1324635"/>
                </a:lnTo>
                <a:lnTo>
                  <a:pt x="1026185" y="1333525"/>
                </a:lnTo>
                <a:lnTo>
                  <a:pt x="1021842" y="1342263"/>
                </a:lnTo>
                <a:lnTo>
                  <a:pt x="1017257" y="1351114"/>
                </a:lnTo>
                <a:lnTo>
                  <a:pt x="1012520" y="1360068"/>
                </a:lnTo>
                <a:lnTo>
                  <a:pt x="963422" y="1274851"/>
                </a:lnTo>
                <a:lnTo>
                  <a:pt x="917409" y="1194981"/>
                </a:lnTo>
                <a:lnTo>
                  <a:pt x="946340" y="1186497"/>
                </a:lnTo>
                <a:lnTo>
                  <a:pt x="973620" y="1174864"/>
                </a:lnTo>
                <a:lnTo>
                  <a:pt x="999350" y="1160018"/>
                </a:lnTo>
                <a:lnTo>
                  <a:pt x="1023620" y="1141920"/>
                </a:lnTo>
                <a:lnTo>
                  <a:pt x="1115466" y="1301280"/>
                </a:lnTo>
                <a:lnTo>
                  <a:pt x="1115466" y="1121359"/>
                </a:lnTo>
                <a:lnTo>
                  <a:pt x="1109624" y="1111250"/>
                </a:lnTo>
                <a:lnTo>
                  <a:pt x="1084110" y="1067206"/>
                </a:lnTo>
                <a:lnTo>
                  <a:pt x="1083792" y="1066584"/>
                </a:lnTo>
                <a:lnTo>
                  <a:pt x="1084046" y="1066076"/>
                </a:lnTo>
                <a:lnTo>
                  <a:pt x="1098575" y="1033614"/>
                </a:lnTo>
                <a:lnTo>
                  <a:pt x="1107909" y="999401"/>
                </a:lnTo>
                <a:lnTo>
                  <a:pt x="1112050" y="963549"/>
                </a:lnTo>
                <a:lnTo>
                  <a:pt x="1110970" y="926185"/>
                </a:lnTo>
                <a:lnTo>
                  <a:pt x="1101153" y="877214"/>
                </a:lnTo>
                <a:lnTo>
                  <a:pt x="1081951" y="831913"/>
                </a:lnTo>
                <a:lnTo>
                  <a:pt x="1054150" y="791654"/>
                </a:lnTo>
                <a:lnTo>
                  <a:pt x="1022388" y="761022"/>
                </a:lnTo>
                <a:lnTo>
                  <a:pt x="1022388" y="949845"/>
                </a:lnTo>
                <a:lnTo>
                  <a:pt x="1019517" y="981506"/>
                </a:lnTo>
                <a:lnTo>
                  <a:pt x="996289" y="1038987"/>
                </a:lnTo>
                <a:lnTo>
                  <a:pt x="951788" y="1083792"/>
                </a:lnTo>
                <a:lnTo>
                  <a:pt x="893152" y="1108011"/>
                </a:lnTo>
                <a:lnTo>
                  <a:pt x="860628" y="1111250"/>
                </a:lnTo>
                <a:lnTo>
                  <a:pt x="860005" y="1111250"/>
                </a:lnTo>
                <a:lnTo>
                  <a:pt x="829195" y="1108214"/>
                </a:lnTo>
                <a:lnTo>
                  <a:pt x="799846" y="1099312"/>
                </a:lnTo>
                <a:lnTo>
                  <a:pt x="799769" y="1193520"/>
                </a:lnTo>
                <a:lnTo>
                  <a:pt x="715733" y="1360385"/>
                </a:lnTo>
                <a:lnTo>
                  <a:pt x="699693" y="1333449"/>
                </a:lnTo>
                <a:lnTo>
                  <a:pt x="690206" y="1318755"/>
                </a:lnTo>
                <a:lnTo>
                  <a:pt x="681405" y="1309204"/>
                </a:lnTo>
                <a:lnTo>
                  <a:pt x="678345" y="1307579"/>
                </a:lnTo>
                <a:lnTo>
                  <a:pt x="671677" y="1304061"/>
                </a:lnTo>
                <a:lnTo>
                  <a:pt x="659333" y="1302524"/>
                </a:lnTo>
                <a:lnTo>
                  <a:pt x="653783" y="1302524"/>
                </a:lnTo>
                <a:lnTo>
                  <a:pt x="647242" y="1303172"/>
                </a:lnTo>
                <a:lnTo>
                  <a:pt x="631888" y="1305179"/>
                </a:lnTo>
                <a:lnTo>
                  <a:pt x="624446" y="1306029"/>
                </a:lnTo>
                <a:lnTo>
                  <a:pt x="609536" y="1307579"/>
                </a:lnTo>
                <a:lnTo>
                  <a:pt x="694893" y="1138148"/>
                </a:lnTo>
                <a:lnTo>
                  <a:pt x="718464" y="1156601"/>
                </a:lnTo>
                <a:lnTo>
                  <a:pt x="743737" y="1171943"/>
                </a:lnTo>
                <a:lnTo>
                  <a:pt x="770813" y="1184236"/>
                </a:lnTo>
                <a:lnTo>
                  <a:pt x="799769" y="1193520"/>
                </a:lnTo>
                <a:lnTo>
                  <a:pt x="799769" y="1099273"/>
                </a:lnTo>
                <a:lnTo>
                  <a:pt x="772642" y="1084795"/>
                </a:lnTo>
                <a:lnTo>
                  <a:pt x="748245" y="1064971"/>
                </a:lnTo>
                <a:lnTo>
                  <a:pt x="727989" y="1040841"/>
                </a:lnTo>
                <a:lnTo>
                  <a:pt x="713130" y="1013866"/>
                </a:lnTo>
                <a:lnTo>
                  <a:pt x="703948" y="984745"/>
                </a:lnTo>
                <a:lnTo>
                  <a:pt x="700747" y="954125"/>
                </a:lnTo>
                <a:lnTo>
                  <a:pt x="703707" y="921854"/>
                </a:lnTo>
                <a:lnTo>
                  <a:pt x="727316" y="863561"/>
                </a:lnTo>
                <a:lnTo>
                  <a:pt x="771982" y="818794"/>
                </a:lnTo>
                <a:lnTo>
                  <a:pt x="830491" y="794854"/>
                </a:lnTo>
                <a:lnTo>
                  <a:pt x="862965" y="791654"/>
                </a:lnTo>
                <a:lnTo>
                  <a:pt x="863561" y="791654"/>
                </a:lnTo>
                <a:lnTo>
                  <a:pt x="912914" y="799858"/>
                </a:lnTo>
                <a:lnTo>
                  <a:pt x="956310" y="822604"/>
                </a:lnTo>
                <a:lnTo>
                  <a:pt x="990917" y="857059"/>
                </a:lnTo>
                <a:lnTo>
                  <a:pt x="1013891" y="900417"/>
                </a:lnTo>
                <a:lnTo>
                  <a:pt x="1022388" y="949845"/>
                </a:lnTo>
                <a:lnTo>
                  <a:pt x="1022388" y="761022"/>
                </a:lnTo>
                <a:lnTo>
                  <a:pt x="1017638" y="756450"/>
                </a:lnTo>
                <a:lnTo>
                  <a:pt x="974394" y="728929"/>
                </a:lnTo>
                <a:lnTo>
                  <a:pt x="927303" y="710958"/>
                </a:lnTo>
                <a:lnTo>
                  <a:pt x="877557" y="702868"/>
                </a:lnTo>
                <a:lnTo>
                  <a:pt x="826325" y="704951"/>
                </a:lnTo>
                <a:lnTo>
                  <a:pt x="780427" y="715759"/>
                </a:lnTo>
                <a:lnTo>
                  <a:pt x="738200" y="734377"/>
                </a:lnTo>
                <a:lnTo>
                  <a:pt x="700468" y="760247"/>
                </a:lnTo>
                <a:lnTo>
                  <a:pt x="668083" y="792784"/>
                </a:lnTo>
                <a:lnTo>
                  <a:pt x="641845" y="831443"/>
                </a:lnTo>
                <a:lnTo>
                  <a:pt x="623189" y="874255"/>
                </a:lnTo>
                <a:lnTo>
                  <a:pt x="612978" y="918997"/>
                </a:lnTo>
                <a:lnTo>
                  <a:pt x="611263" y="964692"/>
                </a:lnTo>
                <a:lnTo>
                  <a:pt x="618083" y="1010310"/>
                </a:lnTo>
                <a:lnTo>
                  <a:pt x="633463" y="1054862"/>
                </a:lnTo>
                <a:lnTo>
                  <a:pt x="634822" y="1057859"/>
                </a:lnTo>
                <a:lnTo>
                  <a:pt x="609346" y="1108214"/>
                </a:lnTo>
                <a:lnTo>
                  <a:pt x="584923" y="1156601"/>
                </a:lnTo>
                <a:lnTo>
                  <a:pt x="474713" y="1375410"/>
                </a:lnTo>
                <a:lnTo>
                  <a:pt x="472478" y="1380934"/>
                </a:lnTo>
                <a:lnTo>
                  <a:pt x="458774" y="1413687"/>
                </a:lnTo>
                <a:lnTo>
                  <a:pt x="632002" y="1395234"/>
                </a:lnTo>
                <a:lnTo>
                  <a:pt x="645147" y="1417624"/>
                </a:lnTo>
                <a:lnTo>
                  <a:pt x="698728" y="1507909"/>
                </a:lnTo>
                <a:lnTo>
                  <a:pt x="702449" y="1513535"/>
                </a:lnTo>
                <a:lnTo>
                  <a:pt x="723201" y="1545348"/>
                </a:lnTo>
                <a:lnTo>
                  <a:pt x="798868" y="1395234"/>
                </a:lnTo>
                <a:lnTo>
                  <a:pt x="816444" y="1360385"/>
                </a:lnTo>
                <a:lnTo>
                  <a:pt x="859561" y="1274851"/>
                </a:lnTo>
                <a:lnTo>
                  <a:pt x="1016571" y="1546898"/>
                </a:lnTo>
                <a:lnTo>
                  <a:pt x="1098169" y="1389456"/>
                </a:lnTo>
                <a:lnTo>
                  <a:pt x="1124534" y="1391221"/>
                </a:lnTo>
                <a:lnTo>
                  <a:pt x="1212596" y="1395996"/>
                </a:lnTo>
                <a:lnTo>
                  <a:pt x="1236878" y="1395691"/>
                </a:lnTo>
                <a:lnTo>
                  <a:pt x="1271866" y="1395691"/>
                </a:lnTo>
                <a:close/>
              </a:path>
            </a:pathLst>
          </a:custGeom>
          <a:solidFill>
            <a:srgbClr val="097D60"/>
          </a:solidFill>
        </p:spPr>
        <p:txBody>
          <a:bodyPr wrap="square" lIns="0" tIns="0" rIns="0" bIns="0" rtlCol="0"/>
          <a:lstStyle/>
          <a:p>
            <a:endParaRPr dirty="0"/>
          </a:p>
        </p:txBody>
      </p:sp>
      <p:sp>
        <p:nvSpPr>
          <p:cNvPr id="6" name="object 6"/>
          <p:cNvSpPr txBox="1"/>
          <p:nvPr/>
        </p:nvSpPr>
        <p:spPr>
          <a:xfrm>
            <a:off x="4183931" y="1922927"/>
            <a:ext cx="896619" cy="330200"/>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097D60"/>
                </a:solidFill>
                <a:latin typeface="Helvetica Neue Condensed"/>
                <a:cs typeface="Helvetica Neue Condensed"/>
              </a:rPr>
              <a:t>8</a:t>
            </a:r>
            <a:r>
              <a:rPr sz="2000" b="1" spc="-75" dirty="0">
                <a:solidFill>
                  <a:srgbClr val="097D60"/>
                </a:solidFill>
                <a:latin typeface="Helvetica Neue Condensed"/>
                <a:cs typeface="Helvetica Neue Condensed"/>
              </a:rPr>
              <a:t> </a:t>
            </a:r>
            <a:r>
              <a:rPr sz="2000" b="1" spc="-10" dirty="0">
                <a:solidFill>
                  <a:srgbClr val="097D60"/>
                </a:solidFill>
                <a:latin typeface="Helvetica Neue Condensed"/>
                <a:cs typeface="Helvetica Neue Condensed"/>
              </a:rPr>
              <a:t>YEARS</a:t>
            </a:r>
            <a:endParaRPr sz="2000" dirty="0">
              <a:latin typeface="Helvetica Neue Condensed"/>
              <a:cs typeface="Helvetica Neue Condensed"/>
            </a:endParaRPr>
          </a:p>
        </p:txBody>
      </p:sp>
      <p:sp>
        <p:nvSpPr>
          <p:cNvPr id="7" name="object 7"/>
          <p:cNvSpPr txBox="1"/>
          <p:nvPr/>
        </p:nvSpPr>
        <p:spPr>
          <a:xfrm>
            <a:off x="4183931" y="2174868"/>
            <a:ext cx="96901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HelveticaNeue-Light"/>
                <a:cs typeface="HelveticaNeue-Light"/>
              </a:rPr>
              <a:t>OF </a:t>
            </a:r>
            <a:r>
              <a:rPr sz="1000" spc="-10" dirty="0">
                <a:solidFill>
                  <a:srgbClr val="231F20"/>
                </a:solidFill>
                <a:latin typeface="HelveticaNeue-Light"/>
                <a:cs typeface="HelveticaNeue-Light"/>
              </a:rPr>
              <a:t>EXPERIENCE</a:t>
            </a:r>
            <a:endParaRPr sz="1000" dirty="0">
              <a:latin typeface="HelveticaNeue-Light"/>
              <a:cs typeface="HelveticaNeue-Light"/>
            </a:endParaRPr>
          </a:p>
        </p:txBody>
      </p:sp>
      <p:sp>
        <p:nvSpPr>
          <p:cNvPr id="8" name="object 8"/>
          <p:cNvSpPr txBox="1"/>
          <p:nvPr/>
        </p:nvSpPr>
        <p:spPr>
          <a:xfrm>
            <a:off x="4187868" y="2368797"/>
            <a:ext cx="154622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HelveticaNeue-Light"/>
                <a:cs typeface="HelveticaNeue-Light"/>
              </a:rPr>
              <a:t>+</a:t>
            </a:r>
            <a:r>
              <a:rPr sz="1000" spc="-10" dirty="0">
                <a:solidFill>
                  <a:srgbClr val="231F20"/>
                </a:solidFill>
                <a:latin typeface="HelveticaNeue-Light"/>
                <a:cs typeface="HelveticaNeue-Light"/>
              </a:rPr>
              <a:t> </a:t>
            </a:r>
            <a:r>
              <a:rPr sz="1000" dirty="0">
                <a:solidFill>
                  <a:srgbClr val="231F20"/>
                </a:solidFill>
                <a:latin typeface="HelveticaNeue-Light"/>
                <a:cs typeface="HelveticaNeue-Light"/>
              </a:rPr>
              <a:t>40 HOURS OF </a:t>
            </a:r>
            <a:r>
              <a:rPr sz="1000" spc="-10" dirty="0">
                <a:solidFill>
                  <a:srgbClr val="231F20"/>
                </a:solidFill>
                <a:latin typeface="HelveticaNeue-Light"/>
                <a:cs typeface="HelveticaNeue-Light"/>
              </a:rPr>
              <a:t>TRAINING</a:t>
            </a:r>
            <a:endParaRPr sz="1000" dirty="0">
              <a:latin typeface="HelveticaNeue-Light"/>
              <a:cs typeface="HelveticaNeue-Light"/>
            </a:endParaRPr>
          </a:p>
        </p:txBody>
      </p:sp>
      <p:sp>
        <p:nvSpPr>
          <p:cNvPr id="9" name="object 9"/>
          <p:cNvSpPr txBox="1"/>
          <p:nvPr/>
        </p:nvSpPr>
        <p:spPr>
          <a:xfrm>
            <a:off x="7370874" y="1913849"/>
            <a:ext cx="896619" cy="330200"/>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097D60"/>
                </a:solidFill>
                <a:latin typeface="Helvetica Neue Condensed"/>
                <a:cs typeface="Helvetica Neue Condensed"/>
              </a:rPr>
              <a:t>6</a:t>
            </a:r>
            <a:r>
              <a:rPr sz="2000" b="1" spc="-75" dirty="0">
                <a:solidFill>
                  <a:srgbClr val="097D60"/>
                </a:solidFill>
                <a:latin typeface="Helvetica Neue Condensed"/>
                <a:cs typeface="Helvetica Neue Condensed"/>
              </a:rPr>
              <a:t> </a:t>
            </a:r>
            <a:r>
              <a:rPr sz="2000" b="1" spc="-10" dirty="0">
                <a:solidFill>
                  <a:srgbClr val="097D60"/>
                </a:solidFill>
                <a:latin typeface="Helvetica Neue Condensed"/>
                <a:cs typeface="Helvetica Neue Condensed"/>
              </a:rPr>
              <a:t>YEARS</a:t>
            </a:r>
            <a:endParaRPr sz="2000" dirty="0">
              <a:latin typeface="Helvetica Neue Condensed"/>
              <a:cs typeface="Helvetica Neue Condensed"/>
            </a:endParaRPr>
          </a:p>
        </p:txBody>
      </p:sp>
      <p:sp>
        <p:nvSpPr>
          <p:cNvPr id="10" name="object 10"/>
          <p:cNvSpPr txBox="1"/>
          <p:nvPr/>
        </p:nvSpPr>
        <p:spPr>
          <a:xfrm>
            <a:off x="7370874" y="2133339"/>
            <a:ext cx="1549400" cy="565785"/>
          </a:xfrm>
          <a:prstGeom prst="rect">
            <a:avLst/>
          </a:prstGeom>
        </p:spPr>
        <p:txBody>
          <a:bodyPr vert="horz" wrap="square" lIns="0" tIns="53975" rIns="0" bIns="0" rtlCol="0">
            <a:spAutoFit/>
          </a:bodyPr>
          <a:lstStyle/>
          <a:p>
            <a:pPr marL="12700">
              <a:lnSpc>
                <a:spcPct val="100000"/>
              </a:lnSpc>
              <a:spcBef>
                <a:spcPts val="425"/>
              </a:spcBef>
            </a:pPr>
            <a:r>
              <a:rPr sz="1000" dirty="0">
                <a:solidFill>
                  <a:srgbClr val="231F20"/>
                </a:solidFill>
                <a:latin typeface="HelveticaNeue-Light"/>
                <a:cs typeface="HelveticaNeue-Light"/>
              </a:rPr>
              <a:t>OF </a:t>
            </a:r>
            <a:r>
              <a:rPr sz="1000" spc="-10" dirty="0">
                <a:solidFill>
                  <a:srgbClr val="231F20"/>
                </a:solidFill>
                <a:latin typeface="HelveticaNeue-Light"/>
                <a:cs typeface="HelveticaNeue-Light"/>
              </a:rPr>
              <a:t>EXPERIENCE,</a:t>
            </a:r>
            <a:endParaRPr sz="1000" dirty="0">
              <a:latin typeface="HelveticaNeue-Light"/>
              <a:cs typeface="HelveticaNeue-Light"/>
            </a:endParaRPr>
          </a:p>
          <a:p>
            <a:pPr marL="15240">
              <a:lnSpc>
                <a:spcPct val="100000"/>
              </a:lnSpc>
              <a:spcBef>
                <a:spcPts val="330"/>
              </a:spcBef>
            </a:pPr>
            <a:r>
              <a:rPr sz="1000" dirty="0">
                <a:solidFill>
                  <a:srgbClr val="231F20"/>
                </a:solidFill>
                <a:latin typeface="HelveticaNeue-Light"/>
                <a:cs typeface="HelveticaNeue-Light"/>
              </a:rPr>
              <a:t>2</a:t>
            </a:r>
            <a:r>
              <a:rPr sz="1000" spc="-10" dirty="0">
                <a:solidFill>
                  <a:srgbClr val="231F20"/>
                </a:solidFill>
                <a:latin typeface="HelveticaNeue-Light"/>
                <a:cs typeface="HelveticaNeue-Light"/>
              </a:rPr>
              <a:t> </a:t>
            </a:r>
            <a:r>
              <a:rPr sz="1000" dirty="0">
                <a:solidFill>
                  <a:srgbClr val="231F20"/>
                </a:solidFill>
                <a:latin typeface="HelveticaNeue-Light"/>
                <a:cs typeface="HelveticaNeue-Light"/>
              </a:rPr>
              <a:t>YEARS OF </a:t>
            </a:r>
            <a:r>
              <a:rPr sz="1000" spc="-10" dirty="0">
                <a:solidFill>
                  <a:srgbClr val="231F20"/>
                </a:solidFill>
                <a:latin typeface="HelveticaNeue-Light"/>
                <a:cs typeface="HelveticaNeue-Light"/>
              </a:rPr>
              <a:t>EDUCATION</a:t>
            </a:r>
            <a:endParaRPr sz="1000" dirty="0">
              <a:latin typeface="HelveticaNeue-Light"/>
              <a:cs typeface="HelveticaNeue-Light"/>
            </a:endParaRPr>
          </a:p>
          <a:p>
            <a:pPr marL="15240">
              <a:lnSpc>
                <a:spcPct val="100000"/>
              </a:lnSpc>
            </a:pPr>
            <a:r>
              <a:rPr sz="1000" dirty="0">
                <a:solidFill>
                  <a:srgbClr val="231F20"/>
                </a:solidFill>
                <a:latin typeface="HelveticaNeue-Light"/>
                <a:cs typeface="HelveticaNeue-Light"/>
              </a:rPr>
              <a:t>+</a:t>
            </a:r>
            <a:r>
              <a:rPr sz="1000" spc="-10" dirty="0">
                <a:solidFill>
                  <a:srgbClr val="231F20"/>
                </a:solidFill>
                <a:latin typeface="HelveticaNeue-Light"/>
                <a:cs typeface="HelveticaNeue-Light"/>
              </a:rPr>
              <a:t> </a:t>
            </a:r>
            <a:r>
              <a:rPr sz="1000" dirty="0">
                <a:solidFill>
                  <a:srgbClr val="231F20"/>
                </a:solidFill>
                <a:latin typeface="HelveticaNeue-Light"/>
                <a:cs typeface="HelveticaNeue-Light"/>
              </a:rPr>
              <a:t>40 HOURS OF </a:t>
            </a:r>
            <a:r>
              <a:rPr sz="1000" spc="-10" dirty="0">
                <a:solidFill>
                  <a:srgbClr val="231F20"/>
                </a:solidFill>
                <a:latin typeface="HelveticaNeue-Light"/>
                <a:cs typeface="HelveticaNeue-Light"/>
              </a:rPr>
              <a:t>TRAINING</a:t>
            </a:r>
            <a:endParaRPr sz="1000" dirty="0">
              <a:latin typeface="HelveticaNeue-Light"/>
              <a:cs typeface="HelveticaNeue-Light"/>
            </a:endParaRPr>
          </a:p>
        </p:txBody>
      </p:sp>
      <p:sp>
        <p:nvSpPr>
          <p:cNvPr id="11" name="object 11"/>
          <p:cNvSpPr txBox="1"/>
          <p:nvPr/>
        </p:nvSpPr>
        <p:spPr>
          <a:xfrm>
            <a:off x="5645534" y="1881435"/>
            <a:ext cx="619125" cy="655955"/>
          </a:xfrm>
          <a:prstGeom prst="rect">
            <a:avLst/>
          </a:prstGeom>
        </p:spPr>
        <p:txBody>
          <a:bodyPr vert="horz" wrap="square" lIns="0" tIns="17145" rIns="0" bIns="0" rtlCol="0">
            <a:spAutoFit/>
          </a:bodyPr>
          <a:lstStyle/>
          <a:p>
            <a:pPr marL="12700">
              <a:lnSpc>
                <a:spcPct val="100000"/>
              </a:lnSpc>
              <a:spcBef>
                <a:spcPts val="135"/>
              </a:spcBef>
            </a:pPr>
            <a:r>
              <a:rPr sz="4100" b="1" spc="-25" dirty="0">
                <a:solidFill>
                  <a:srgbClr val="097D60"/>
                </a:solidFill>
                <a:latin typeface="Helvetica Neue Condensed"/>
                <a:cs typeface="Helvetica Neue Condensed"/>
              </a:rPr>
              <a:t>OR</a:t>
            </a:r>
            <a:endParaRPr sz="4100" dirty="0">
              <a:latin typeface="Helvetica Neue Condensed"/>
              <a:cs typeface="Helvetica Neue Condensed"/>
            </a:endParaRPr>
          </a:p>
        </p:txBody>
      </p:sp>
      <p:sp>
        <p:nvSpPr>
          <p:cNvPr id="12" name="object 12"/>
          <p:cNvSpPr txBox="1"/>
          <p:nvPr/>
        </p:nvSpPr>
        <p:spPr>
          <a:xfrm>
            <a:off x="5795804" y="3761911"/>
            <a:ext cx="340995" cy="655955"/>
          </a:xfrm>
          <a:prstGeom prst="rect">
            <a:avLst/>
          </a:prstGeom>
        </p:spPr>
        <p:txBody>
          <a:bodyPr vert="horz" wrap="square" lIns="0" tIns="17145" rIns="0" bIns="0" rtlCol="0">
            <a:spAutoFit/>
          </a:bodyPr>
          <a:lstStyle/>
          <a:p>
            <a:pPr marL="12700">
              <a:lnSpc>
                <a:spcPct val="100000"/>
              </a:lnSpc>
              <a:spcBef>
                <a:spcPts val="135"/>
              </a:spcBef>
            </a:pPr>
            <a:r>
              <a:rPr sz="4100" b="1" spc="20" dirty="0">
                <a:solidFill>
                  <a:srgbClr val="097D60"/>
                </a:solidFill>
                <a:latin typeface="Helvetica Neue Condensed"/>
                <a:cs typeface="Helvetica Neue Condensed"/>
              </a:rPr>
              <a:t>+</a:t>
            </a:r>
            <a:endParaRPr sz="4100" dirty="0">
              <a:latin typeface="Helvetica Neue Condensed"/>
              <a:cs typeface="Helvetica Neue Condensed"/>
            </a:endParaRPr>
          </a:p>
        </p:txBody>
      </p:sp>
      <p:sp>
        <p:nvSpPr>
          <p:cNvPr id="13" name="object 13"/>
          <p:cNvSpPr/>
          <p:nvPr/>
        </p:nvSpPr>
        <p:spPr>
          <a:xfrm>
            <a:off x="3455885" y="1960994"/>
            <a:ext cx="455930" cy="666750"/>
          </a:xfrm>
          <a:custGeom>
            <a:avLst/>
            <a:gdLst/>
            <a:ahLst/>
            <a:cxnLst/>
            <a:rect l="l" t="t" r="r" b="b"/>
            <a:pathLst>
              <a:path w="455929" h="666750">
                <a:moveTo>
                  <a:pt x="354520" y="186309"/>
                </a:moveTo>
                <a:lnTo>
                  <a:pt x="294436" y="186131"/>
                </a:lnTo>
                <a:lnTo>
                  <a:pt x="275424" y="186613"/>
                </a:lnTo>
                <a:lnTo>
                  <a:pt x="266687" y="186016"/>
                </a:lnTo>
                <a:lnTo>
                  <a:pt x="260197" y="183222"/>
                </a:lnTo>
                <a:lnTo>
                  <a:pt x="255511" y="177927"/>
                </a:lnTo>
                <a:lnTo>
                  <a:pt x="252222" y="169811"/>
                </a:lnTo>
                <a:lnTo>
                  <a:pt x="246659" y="151320"/>
                </a:lnTo>
                <a:lnTo>
                  <a:pt x="227406" y="93256"/>
                </a:lnTo>
                <a:lnTo>
                  <a:pt x="208038" y="152552"/>
                </a:lnTo>
                <a:lnTo>
                  <a:pt x="202234" y="171386"/>
                </a:lnTo>
                <a:lnTo>
                  <a:pt x="199364" y="178396"/>
                </a:lnTo>
                <a:lnTo>
                  <a:pt x="195338" y="183210"/>
                </a:lnTo>
                <a:lnTo>
                  <a:pt x="189661" y="185915"/>
                </a:lnTo>
                <a:lnTo>
                  <a:pt x="181876" y="186588"/>
                </a:lnTo>
                <a:lnTo>
                  <a:pt x="162382" y="186156"/>
                </a:lnTo>
                <a:lnTo>
                  <a:pt x="100393" y="186309"/>
                </a:lnTo>
                <a:lnTo>
                  <a:pt x="145732" y="219240"/>
                </a:lnTo>
                <a:lnTo>
                  <a:pt x="164642" y="233489"/>
                </a:lnTo>
                <a:lnTo>
                  <a:pt x="173062" y="244716"/>
                </a:lnTo>
                <a:lnTo>
                  <a:pt x="172910" y="258787"/>
                </a:lnTo>
                <a:lnTo>
                  <a:pt x="166103" y="281559"/>
                </a:lnTo>
                <a:lnTo>
                  <a:pt x="150075" y="331863"/>
                </a:lnTo>
                <a:lnTo>
                  <a:pt x="165836" y="322186"/>
                </a:lnTo>
                <a:lnTo>
                  <a:pt x="180924" y="312166"/>
                </a:lnTo>
                <a:lnTo>
                  <a:pt x="195567" y="301904"/>
                </a:lnTo>
                <a:lnTo>
                  <a:pt x="220637" y="283667"/>
                </a:lnTo>
                <a:lnTo>
                  <a:pt x="227139" y="280898"/>
                </a:lnTo>
                <a:lnTo>
                  <a:pt x="233946" y="283540"/>
                </a:lnTo>
                <a:lnTo>
                  <a:pt x="306235" y="335788"/>
                </a:lnTo>
                <a:lnTo>
                  <a:pt x="287083" y="275844"/>
                </a:lnTo>
                <a:lnTo>
                  <a:pt x="280670" y="257251"/>
                </a:lnTo>
                <a:lnTo>
                  <a:pt x="278930" y="250088"/>
                </a:lnTo>
                <a:lnTo>
                  <a:pt x="279501" y="244221"/>
                </a:lnTo>
                <a:lnTo>
                  <a:pt x="282524" y="239141"/>
                </a:lnTo>
                <a:lnTo>
                  <a:pt x="288112" y="234416"/>
                </a:lnTo>
                <a:lnTo>
                  <a:pt x="304266" y="223100"/>
                </a:lnTo>
                <a:lnTo>
                  <a:pt x="354520" y="186309"/>
                </a:lnTo>
                <a:close/>
              </a:path>
              <a:path w="455929" h="666750">
                <a:moveTo>
                  <a:pt x="455777" y="233934"/>
                </a:moveTo>
                <a:lnTo>
                  <a:pt x="452462" y="188861"/>
                </a:lnTo>
                <a:lnTo>
                  <a:pt x="439801" y="145034"/>
                </a:lnTo>
                <a:lnTo>
                  <a:pt x="419188" y="105219"/>
                </a:lnTo>
                <a:lnTo>
                  <a:pt x="394995" y="74637"/>
                </a:lnTo>
                <a:lnTo>
                  <a:pt x="394995" y="229222"/>
                </a:lnTo>
                <a:lnTo>
                  <a:pt x="390994" y="269062"/>
                </a:lnTo>
                <a:lnTo>
                  <a:pt x="376288" y="307708"/>
                </a:lnTo>
                <a:lnTo>
                  <a:pt x="351739" y="342455"/>
                </a:lnTo>
                <a:lnTo>
                  <a:pt x="318211" y="370649"/>
                </a:lnTo>
                <a:lnTo>
                  <a:pt x="276567" y="389585"/>
                </a:lnTo>
                <a:lnTo>
                  <a:pt x="227698" y="396582"/>
                </a:lnTo>
                <a:lnTo>
                  <a:pt x="179108" y="389813"/>
                </a:lnTo>
                <a:lnTo>
                  <a:pt x="137477" y="370916"/>
                </a:lnTo>
                <a:lnTo>
                  <a:pt x="103746" y="342417"/>
                </a:lnTo>
                <a:lnTo>
                  <a:pt x="78867" y="306832"/>
                </a:lnTo>
                <a:lnTo>
                  <a:pt x="63766" y="266687"/>
                </a:lnTo>
                <a:lnTo>
                  <a:pt x="59385" y="224485"/>
                </a:lnTo>
                <a:lnTo>
                  <a:pt x="66408" y="180657"/>
                </a:lnTo>
                <a:lnTo>
                  <a:pt x="83781" y="141274"/>
                </a:lnTo>
                <a:lnTo>
                  <a:pt x="110070" y="107924"/>
                </a:lnTo>
                <a:lnTo>
                  <a:pt x="143891" y="82207"/>
                </a:lnTo>
                <a:lnTo>
                  <a:pt x="183807" y="65671"/>
                </a:lnTo>
                <a:lnTo>
                  <a:pt x="228447" y="59905"/>
                </a:lnTo>
                <a:lnTo>
                  <a:pt x="274624" y="66522"/>
                </a:lnTo>
                <a:lnTo>
                  <a:pt x="315455" y="84607"/>
                </a:lnTo>
                <a:lnTo>
                  <a:pt x="349402" y="112052"/>
                </a:lnTo>
                <a:lnTo>
                  <a:pt x="374992" y="146723"/>
                </a:lnTo>
                <a:lnTo>
                  <a:pt x="390690" y="186486"/>
                </a:lnTo>
                <a:lnTo>
                  <a:pt x="394995" y="229222"/>
                </a:lnTo>
                <a:lnTo>
                  <a:pt x="394995" y="74637"/>
                </a:lnTo>
                <a:lnTo>
                  <a:pt x="391629" y="70370"/>
                </a:lnTo>
                <a:lnTo>
                  <a:pt x="379476" y="59905"/>
                </a:lnTo>
                <a:lnTo>
                  <a:pt x="358063" y="41465"/>
                </a:lnTo>
                <a:lnTo>
                  <a:pt x="319468" y="19456"/>
                </a:lnTo>
                <a:lnTo>
                  <a:pt x="276821" y="5321"/>
                </a:lnTo>
                <a:lnTo>
                  <a:pt x="231089" y="0"/>
                </a:lnTo>
                <a:lnTo>
                  <a:pt x="183235" y="4470"/>
                </a:lnTo>
                <a:lnTo>
                  <a:pt x="134924" y="19646"/>
                </a:lnTo>
                <a:lnTo>
                  <a:pt x="91859" y="44284"/>
                </a:lnTo>
                <a:lnTo>
                  <a:pt x="55422" y="77343"/>
                </a:lnTo>
                <a:lnTo>
                  <a:pt x="27038" y="117716"/>
                </a:lnTo>
                <a:lnTo>
                  <a:pt x="8089" y="164338"/>
                </a:lnTo>
                <a:lnTo>
                  <a:pt x="0" y="216115"/>
                </a:lnTo>
                <a:lnTo>
                  <a:pt x="2057" y="263080"/>
                </a:lnTo>
                <a:lnTo>
                  <a:pt x="12115" y="305790"/>
                </a:lnTo>
                <a:lnTo>
                  <a:pt x="29972" y="344208"/>
                </a:lnTo>
                <a:lnTo>
                  <a:pt x="55435" y="378282"/>
                </a:lnTo>
                <a:lnTo>
                  <a:pt x="88290" y="407962"/>
                </a:lnTo>
                <a:lnTo>
                  <a:pt x="128333" y="433184"/>
                </a:lnTo>
                <a:lnTo>
                  <a:pt x="137579" y="438048"/>
                </a:lnTo>
                <a:lnTo>
                  <a:pt x="139674" y="442582"/>
                </a:lnTo>
                <a:lnTo>
                  <a:pt x="127914" y="491972"/>
                </a:lnTo>
                <a:lnTo>
                  <a:pt x="118770" y="531368"/>
                </a:lnTo>
                <a:lnTo>
                  <a:pt x="97637" y="623595"/>
                </a:lnTo>
                <a:lnTo>
                  <a:pt x="88036" y="666115"/>
                </a:lnTo>
                <a:lnTo>
                  <a:pt x="93002" y="663244"/>
                </a:lnTo>
                <a:lnTo>
                  <a:pt x="95643" y="661987"/>
                </a:lnTo>
                <a:lnTo>
                  <a:pt x="211226" y="580771"/>
                </a:lnTo>
                <a:lnTo>
                  <a:pt x="225234" y="570649"/>
                </a:lnTo>
                <a:lnTo>
                  <a:pt x="232765" y="567258"/>
                </a:lnTo>
                <a:lnTo>
                  <a:pt x="240322" y="570649"/>
                </a:lnTo>
                <a:lnTo>
                  <a:pt x="254406" y="580834"/>
                </a:lnTo>
                <a:lnTo>
                  <a:pt x="376326" y="666737"/>
                </a:lnTo>
                <a:lnTo>
                  <a:pt x="376326" y="661708"/>
                </a:lnTo>
                <a:lnTo>
                  <a:pt x="376694" y="659523"/>
                </a:lnTo>
                <a:lnTo>
                  <a:pt x="357784" y="567258"/>
                </a:lnTo>
                <a:lnTo>
                  <a:pt x="354901" y="553173"/>
                </a:lnTo>
                <a:lnTo>
                  <a:pt x="344106" y="501040"/>
                </a:lnTo>
                <a:lnTo>
                  <a:pt x="333108" y="448932"/>
                </a:lnTo>
                <a:lnTo>
                  <a:pt x="332117" y="440524"/>
                </a:lnTo>
                <a:lnTo>
                  <a:pt x="333451" y="433743"/>
                </a:lnTo>
                <a:lnTo>
                  <a:pt x="337489" y="428040"/>
                </a:lnTo>
                <a:lnTo>
                  <a:pt x="344614" y="422846"/>
                </a:lnTo>
                <a:lnTo>
                  <a:pt x="380085" y="396582"/>
                </a:lnTo>
                <a:lnTo>
                  <a:pt x="381723" y="395376"/>
                </a:lnTo>
                <a:lnTo>
                  <a:pt x="412051" y="361111"/>
                </a:lnTo>
                <a:lnTo>
                  <a:pt x="434924" y="321691"/>
                </a:lnTo>
                <a:lnTo>
                  <a:pt x="449719" y="278752"/>
                </a:lnTo>
                <a:lnTo>
                  <a:pt x="455777" y="233934"/>
                </a:lnTo>
                <a:close/>
              </a:path>
            </a:pathLst>
          </a:custGeom>
          <a:solidFill>
            <a:srgbClr val="097D60"/>
          </a:solidFill>
        </p:spPr>
        <p:txBody>
          <a:bodyPr wrap="square" lIns="0" tIns="0" rIns="0" bIns="0" rtlCol="0"/>
          <a:lstStyle/>
          <a:p>
            <a:endParaRPr dirty="0"/>
          </a:p>
        </p:txBody>
      </p:sp>
      <p:grpSp>
        <p:nvGrpSpPr>
          <p:cNvPr id="14" name="object 14"/>
          <p:cNvGrpSpPr/>
          <p:nvPr/>
        </p:nvGrpSpPr>
        <p:grpSpPr>
          <a:xfrm>
            <a:off x="6643544" y="1963094"/>
            <a:ext cx="454659" cy="664845"/>
            <a:chOff x="6643544" y="1963094"/>
            <a:chExt cx="454659" cy="664845"/>
          </a:xfrm>
        </p:grpSpPr>
        <p:sp>
          <p:nvSpPr>
            <p:cNvPr id="15" name="object 15"/>
            <p:cNvSpPr/>
            <p:nvPr/>
          </p:nvSpPr>
          <p:spPr>
            <a:xfrm>
              <a:off x="6643544" y="1963094"/>
              <a:ext cx="454659" cy="664845"/>
            </a:xfrm>
            <a:custGeom>
              <a:avLst/>
              <a:gdLst/>
              <a:ahLst/>
              <a:cxnLst/>
              <a:rect l="l" t="t" r="r" b="b"/>
              <a:pathLst>
                <a:path w="454659" h="664844">
                  <a:moveTo>
                    <a:pt x="356663" y="565471"/>
                  </a:moveTo>
                  <a:lnTo>
                    <a:pt x="232036" y="565471"/>
                  </a:lnTo>
                  <a:lnTo>
                    <a:pt x="239569" y="568853"/>
                  </a:lnTo>
                  <a:lnTo>
                    <a:pt x="253606" y="579010"/>
                  </a:lnTo>
                  <a:lnTo>
                    <a:pt x="375145" y="664634"/>
                  </a:lnTo>
                  <a:lnTo>
                    <a:pt x="375145" y="659630"/>
                  </a:lnTo>
                  <a:lnTo>
                    <a:pt x="375513" y="657446"/>
                  </a:lnTo>
                  <a:lnTo>
                    <a:pt x="356663" y="565471"/>
                  </a:lnTo>
                  <a:close/>
                </a:path>
                <a:path w="454659" h="664844">
                  <a:moveTo>
                    <a:pt x="230361" y="0"/>
                  </a:moveTo>
                  <a:lnTo>
                    <a:pt x="182664" y="4462"/>
                  </a:lnTo>
                  <a:lnTo>
                    <a:pt x="134510" y="19576"/>
                  </a:lnTo>
                  <a:lnTo>
                    <a:pt x="91576" y="44145"/>
                  </a:lnTo>
                  <a:lnTo>
                    <a:pt x="55260" y="77092"/>
                  </a:lnTo>
                  <a:lnTo>
                    <a:pt x="26961" y="117341"/>
                  </a:lnTo>
                  <a:lnTo>
                    <a:pt x="8074" y="163814"/>
                  </a:lnTo>
                  <a:lnTo>
                    <a:pt x="0" y="215435"/>
                  </a:lnTo>
                  <a:lnTo>
                    <a:pt x="2051" y="262240"/>
                  </a:lnTo>
                  <a:lnTo>
                    <a:pt x="12081" y="304819"/>
                  </a:lnTo>
                  <a:lnTo>
                    <a:pt x="29889" y="343119"/>
                  </a:lnTo>
                  <a:lnTo>
                    <a:pt x="55270" y="377087"/>
                  </a:lnTo>
                  <a:lnTo>
                    <a:pt x="88021" y="406671"/>
                  </a:lnTo>
                  <a:lnTo>
                    <a:pt x="127939" y="431817"/>
                  </a:lnTo>
                  <a:lnTo>
                    <a:pt x="137147" y="436682"/>
                  </a:lnTo>
                  <a:lnTo>
                    <a:pt x="139230" y="441190"/>
                  </a:lnTo>
                  <a:lnTo>
                    <a:pt x="127519" y="490412"/>
                  </a:lnTo>
                  <a:lnTo>
                    <a:pt x="118405" y="529688"/>
                  </a:lnTo>
                  <a:lnTo>
                    <a:pt x="97333" y="621628"/>
                  </a:lnTo>
                  <a:lnTo>
                    <a:pt x="87757" y="664012"/>
                  </a:lnTo>
                  <a:lnTo>
                    <a:pt x="92710" y="661154"/>
                  </a:lnTo>
                  <a:lnTo>
                    <a:pt x="95351" y="659909"/>
                  </a:lnTo>
                  <a:lnTo>
                    <a:pt x="210553" y="578934"/>
                  </a:lnTo>
                  <a:lnTo>
                    <a:pt x="224525" y="568840"/>
                  </a:lnTo>
                  <a:lnTo>
                    <a:pt x="232036" y="565471"/>
                  </a:lnTo>
                  <a:lnTo>
                    <a:pt x="356663" y="565471"/>
                  </a:lnTo>
                  <a:lnTo>
                    <a:pt x="353785" y="551428"/>
                  </a:lnTo>
                  <a:lnTo>
                    <a:pt x="343020" y="499452"/>
                  </a:lnTo>
                  <a:lnTo>
                    <a:pt x="332066" y="447515"/>
                  </a:lnTo>
                  <a:lnTo>
                    <a:pt x="331083" y="439127"/>
                  </a:lnTo>
                  <a:lnTo>
                    <a:pt x="332408" y="432371"/>
                  </a:lnTo>
                  <a:lnTo>
                    <a:pt x="336426" y="426685"/>
                  </a:lnTo>
                  <a:lnTo>
                    <a:pt x="378893" y="395330"/>
                  </a:lnTo>
                  <a:lnTo>
                    <a:pt x="226974" y="395330"/>
                  </a:lnTo>
                  <a:lnTo>
                    <a:pt x="178547" y="388582"/>
                  </a:lnTo>
                  <a:lnTo>
                    <a:pt x="137053" y="369746"/>
                  </a:lnTo>
                  <a:lnTo>
                    <a:pt x="103431" y="341335"/>
                  </a:lnTo>
                  <a:lnTo>
                    <a:pt x="78622" y="305861"/>
                  </a:lnTo>
                  <a:lnTo>
                    <a:pt x="63563" y="265838"/>
                  </a:lnTo>
                  <a:lnTo>
                    <a:pt x="59194" y="223779"/>
                  </a:lnTo>
                  <a:lnTo>
                    <a:pt x="66205" y="180084"/>
                  </a:lnTo>
                  <a:lnTo>
                    <a:pt x="83518" y="140828"/>
                  </a:lnTo>
                  <a:lnTo>
                    <a:pt x="109732" y="107588"/>
                  </a:lnTo>
                  <a:lnTo>
                    <a:pt x="143442" y="81940"/>
                  </a:lnTo>
                  <a:lnTo>
                    <a:pt x="183245" y="65458"/>
                  </a:lnTo>
                  <a:lnTo>
                    <a:pt x="227736" y="59720"/>
                  </a:lnTo>
                  <a:lnTo>
                    <a:pt x="378286" y="59720"/>
                  </a:lnTo>
                  <a:lnTo>
                    <a:pt x="356933" y="41331"/>
                  </a:lnTo>
                  <a:lnTo>
                    <a:pt x="318463" y="19394"/>
                  </a:lnTo>
                  <a:lnTo>
                    <a:pt x="275950" y="5297"/>
                  </a:lnTo>
                  <a:lnTo>
                    <a:pt x="230361" y="0"/>
                  </a:lnTo>
                  <a:close/>
                </a:path>
                <a:path w="454659" h="664844">
                  <a:moveTo>
                    <a:pt x="378286" y="59720"/>
                  </a:moveTo>
                  <a:lnTo>
                    <a:pt x="227736" y="59720"/>
                  </a:lnTo>
                  <a:lnTo>
                    <a:pt x="273769" y="66311"/>
                  </a:lnTo>
                  <a:lnTo>
                    <a:pt x="314462" y="84341"/>
                  </a:lnTo>
                  <a:lnTo>
                    <a:pt x="348310" y="111693"/>
                  </a:lnTo>
                  <a:lnTo>
                    <a:pt x="373809" y="146249"/>
                  </a:lnTo>
                  <a:lnTo>
                    <a:pt x="389457" y="185892"/>
                  </a:lnTo>
                  <a:lnTo>
                    <a:pt x="393750" y="228503"/>
                  </a:lnTo>
                  <a:lnTo>
                    <a:pt x="389768" y="268218"/>
                  </a:lnTo>
                  <a:lnTo>
                    <a:pt x="375108" y="306736"/>
                  </a:lnTo>
                  <a:lnTo>
                    <a:pt x="350634" y="341382"/>
                  </a:lnTo>
                  <a:lnTo>
                    <a:pt x="317211" y="369481"/>
                  </a:lnTo>
                  <a:lnTo>
                    <a:pt x="275703" y="388355"/>
                  </a:lnTo>
                  <a:lnTo>
                    <a:pt x="226974" y="395330"/>
                  </a:lnTo>
                  <a:lnTo>
                    <a:pt x="378893" y="395330"/>
                  </a:lnTo>
                  <a:lnTo>
                    <a:pt x="410753" y="359967"/>
                  </a:lnTo>
                  <a:lnTo>
                    <a:pt x="433557" y="320675"/>
                  </a:lnTo>
                  <a:lnTo>
                    <a:pt x="448300" y="277875"/>
                  </a:lnTo>
                  <a:lnTo>
                    <a:pt x="454341" y="233196"/>
                  </a:lnTo>
                  <a:lnTo>
                    <a:pt x="451040" y="188270"/>
                  </a:lnTo>
                  <a:lnTo>
                    <a:pt x="438413" y="144576"/>
                  </a:lnTo>
                  <a:lnTo>
                    <a:pt x="417875" y="104882"/>
                  </a:lnTo>
                  <a:lnTo>
                    <a:pt x="390393" y="70147"/>
                  </a:lnTo>
                  <a:lnTo>
                    <a:pt x="378286" y="59720"/>
                  </a:lnTo>
                  <a:close/>
                </a:path>
              </a:pathLst>
            </a:custGeom>
            <a:solidFill>
              <a:srgbClr val="097D60"/>
            </a:solidFill>
          </p:spPr>
          <p:txBody>
            <a:bodyPr wrap="square" lIns="0" tIns="0" rIns="0" bIns="0" rtlCol="0"/>
            <a:lstStyle/>
            <a:p>
              <a:endParaRPr dirty="0"/>
            </a:p>
          </p:txBody>
        </p:sp>
        <p:pic>
          <p:nvPicPr>
            <p:cNvPr id="16" name="object 16"/>
            <p:cNvPicPr/>
            <p:nvPr/>
          </p:nvPicPr>
          <p:blipFill>
            <a:blip r:embed="rId2" cstate="print"/>
            <a:stretch>
              <a:fillRect/>
            </a:stretch>
          </p:blipFill>
          <p:spPr>
            <a:xfrm>
              <a:off x="6743622" y="2056048"/>
              <a:ext cx="253314" cy="241769"/>
            </a:xfrm>
            <a:prstGeom prst="rect">
              <a:avLst/>
            </a:prstGeom>
          </p:spPr>
        </p:pic>
      </p:grpSp>
      <p:sp>
        <p:nvSpPr>
          <p:cNvPr id="17" name="object 17"/>
          <p:cNvSpPr txBox="1"/>
          <p:nvPr/>
        </p:nvSpPr>
        <p:spPr>
          <a:xfrm>
            <a:off x="4070833" y="3949458"/>
            <a:ext cx="1028700" cy="330200"/>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097D60"/>
                </a:solidFill>
                <a:latin typeface="Helvetica Neue Condensed"/>
                <a:cs typeface="Helvetica Neue Condensed"/>
              </a:rPr>
              <a:t>11</a:t>
            </a:r>
            <a:r>
              <a:rPr sz="2000" b="1" spc="-85" dirty="0">
                <a:solidFill>
                  <a:srgbClr val="097D60"/>
                </a:solidFill>
                <a:latin typeface="Helvetica Neue Condensed"/>
                <a:cs typeface="Helvetica Neue Condensed"/>
              </a:rPr>
              <a:t> </a:t>
            </a:r>
            <a:r>
              <a:rPr sz="2000" b="1" spc="-20" dirty="0">
                <a:solidFill>
                  <a:srgbClr val="097D60"/>
                </a:solidFill>
                <a:latin typeface="Helvetica Neue Condensed"/>
                <a:cs typeface="Helvetica Neue Condensed"/>
              </a:rPr>
              <a:t>YEARS</a:t>
            </a:r>
            <a:endParaRPr sz="2000" dirty="0">
              <a:latin typeface="Helvetica Neue Condensed"/>
              <a:cs typeface="Helvetica Neue Condensed"/>
            </a:endParaRPr>
          </a:p>
        </p:txBody>
      </p:sp>
      <p:sp>
        <p:nvSpPr>
          <p:cNvPr id="18" name="object 18"/>
          <p:cNvSpPr txBox="1"/>
          <p:nvPr/>
        </p:nvSpPr>
        <p:spPr>
          <a:xfrm>
            <a:off x="4084972" y="4166170"/>
            <a:ext cx="1550670" cy="407034"/>
          </a:xfrm>
          <a:prstGeom prst="rect">
            <a:avLst/>
          </a:prstGeom>
        </p:spPr>
        <p:txBody>
          <a:bodyPr vert="horz" wrap="square" lIns="0" tIns="50800" rIns="0" bIns="0" rtlCol="0">
            <a:spAutoFit/>
          </a:bodyPr>
          <a:lstStyle/>
          <a:p>
            <a:pPr marL="12700">
              <a:lnSpc>
                <a:spcPct val="100000"/>
              </a:lnSpc>
              <a:spcBef>
                <a:spcPts val="400"/>
              </a:spcBef>
            </a:pPr>
            <a:r>
              <a:rPr sz="1000" dirty="0">
                <a:solidFill>
                  <a:srgbClr val="231F20"/>
                </a:solidFill>
                <a:latin typeface="HelveticaNeue-Light"/>
                <a:cs typeface="HelveticaNeue-Light"/>
              </a:rPr>
              <a:t>OF </a:t>
            </a:r>
            <a:r>
              <a:rPr sz="1000" spc="-10" dirty="0">
                <a:solidFill>
                  <a:srgbClr val="231F20"/>
                </a:solidFill>
                <a:latin typeface="HelveticaNeue-Light"/>
                <a:cs typeface="HelveticaNeue-Light"/>
              </a:rPr>
              <a:t>EXPERIENCE</a:t>
            </a:r>
            <a:endParaRPr sz="1000" dirty="0">
              <a:latin typeface="HelveticaNeue-Light"/>
              <a:cs typeface="HelveticaNeue-Light"/>
            </a:endParaRPr>
          </a:p>
          <a:p>
            <a:pPr marL="16510">
              <a:lnSpc>
                <a:spcPct val="100000"/>
              </a:lnSpc>
              <a:spcBef>
                <a:spcPts val="305"/>
              </a:spcBef>
            </a:pPr>
            <a:r>
              <a:rPr sz="1000" dirty="0">
                <a:solidFill>
                  <a:srgbClr val="231F20"/>
                </a:solidFill>
                <a:latin typeface="HelveticaNeue-Light"/>
                <a:cs typeface="HelveticaNeue-Light"/>
              </a:rPr>
              <a:t>+</a:t>
            </a:r>
            <a:r>
              <a:rPr sz="1000" spc="-10" dirty="0">
                <a:solidFill>
                  <a:srgbClr val="231F20"/>
                </a:solidFill>
                <a:latin typeface="HelveticaNeue-Light"/>
                <a:cs typeface="HelveticaNeue-Light"/>
              </a:rPr>
              <a:t> </a:t>
            </a:r>
            <a:r>
              <a:rPr sz="1000" dirty="0">
                <a:solidFill>
                  <a:srgbClr val="231F20"/>
                </a:solidFill>
                <a:latin typeface="HelveticaNeue-Light"/>
                <a:cs typeface="HelveticaNeue-Light"/>
              </a:rPr>
              <a:t>20 HOURS OF </a:t>
            </a:r>
            <a:r>
              <a:rPr sz="1000" spc="-10" dirty="0">
                <a:solidFill>
                  <a:srgbClr val="231F20"/>
                </a:solidFill>
                <a:latin typeface="HelveticaNeue-Light"/>
                <a:cs typeface="HelveticaNeue-Light"/>
              </a:rPr>
              <a:t>TRAINING</a:t>
            </a:r>
            <a:endParaRPr sz="1000" dirty="0">
              <a:latin typeface="HelveticaNeue-Light"/>
              <a:cs typeface="HelveticaNeue-Light"/>
            </a:endParaRPr>
          </a:p>
        </p:txBody>
      </p:sp>
      <p:sp>
        <p:nvSpPr>
          <p:cNvPr id="19" name="object 19"/>
          <p:cNvSpPr txBox="1"/>
          <p:nvPr/>
        </p:nvSpPr>
        <p:spPr>
          <a:xfrm>
            <a:off x="6427995" y="3880547"/>
            <a:ext cx="2401570" cy="787400"/>
          </a:xfrm>
          <a:prstGeom prst="rect">
            <a:avLst/>
          </a:prstGeom>
        </p:spPr>
        <p:txBody>
          <a:bodyPr vert="horz" wrap="square" lIns="0" tIns="12700" rIns="0" bIns="0" rtlCol="0">
            <a:spAutoFit/>
          </a:bodyPr>
          <a:lstStyle/>
          <a:p>
            <a:pPr marL="12700" marR="5080">
              <a:lnSpc>
                <a:spcPct val="100000"/>
              </a:lnSpc>
              <a:spcBef>
                <a:spcPts val="100"/>
              </a:spcBef>
            </a:pPr>
            <a:r>
              <a:rPr sz="1000" dirty="0">
                <a:solidFill>
                  <a:srgbClr val="231F20"/>
                </a:solidFill>
                <a:latin typeface="HelveticaNeue-Light"/>
                <a:cs typeface="HelveticaNeue-Light"/>
              </a:rPr>
              <a:t>LETTER</a:t>
            </a:r>
            <a:r>
              <a:rPr sz="1000" spc="15" dirty="0">
                <a:solidFill>
                  <a:srgbClr val="231F20"/>
                </a:solidFill>
                <a:latin typeface="HelveticaNeue-Light"/>
                <a:cs typeface="HelveticaNeue-Light"/>
              </a:rPr>
              <a:t> </a:t>
            </a:r>
            <a:r>
              <a:rPr sz="1000" dirty="0">
                <a:solidFill>
                  <a:srgbClr val="231F20"/>
                </a:solidFill>
                <a:latin typeface="HelveticaNeue-Light"/>
                <a:cs typeface="HelveticaNeue-Light"/>
              </a:rPr>
              <a:t>OF</a:t>
            </a:r>
            <a:r>
              <a:rPr sz="1000" spc="20" dirty="0">
                <a:solidFill>
                  <a:srgbClr val="231F20"/>
                </a:solidFill>
                <a:latin typeface="HelveticaNeue-Light"/>
                <a:cs typeface="HelveticaNeue-Light"/>
              </a:rPr>
              <a:t> </a:t>
            </a:r>
            <a:r>
              <a:rPr sz="1000" spc="-10" dirty="0">
                <a:solidFill>
                  <a:srgbClr val="231F20"/>
                </a:solidFill>
                <a:latin typeface="HelveticaNeue-Light"/>
                <a:cs typeface="HelveticaNeue-Light"/>
              </a:rPr>
              <a:t>RECOMMENDATION</a:t>
            </a:r>
            <a:r>
              <a:rPr sz="1000" spc="15" dirty="0">
                <a:solidFill>
                  <a:srgbClr val="231F20"/>
                </a:solidFill>
                <a:latin typeface="HelveticaNeue-Light"/>
                <a:cs typeface="HelveticaNeue-Light"/>
              </a:rPr>
              <a:t> </a:t>
            </a:r>
            <a:r>
              <a:rPr sz="1000" dirty="0">
                <a:solidFill>
                  <a:srgbClr val="231F20"/>
                </a:solidFill>
                <a:latin typeface="HelveticaNeue-Light"/>
                <a:cs typeface="HelveticaNeue-Light"/>
              </a:rPr>
              <a:t>FROM</a:t>
            </a:r>
            <a:r>
              <a:rPr sz="1000" spc="20" dirty="0">
                <a:solidFill>
                  <a:srgbClr val="231F20"/>
                </a:solidFill>
                <a:latin typeface="HelveticaNeue-Light"/>
                <a:cs typeface="HelveticaNeue-Light"/>
              </a:rPr>
              <a:t> </a:t>
            </a:r>
            <a:r>
              <a:rPr sz="1000" spc="-50" dirty="0">
                <a:solidFill>
                  <a:srgbClr val="231F20"/>
                </a:solidFill>
                <a:latin typeface="HelveticaNeue-Light"/>
                <a:cs typeface="HelveticaNeue-Light"/>
              </a:rPr>
              <a:t>A </a:t>
            </a:r>
            <a:r>
              <a:rPr sz="1000" dirty="0">
                <a:solidFill>
                  <a:srgbClr val="231F20"/>
                </a:solidFill>
                <a:latin typeface="HelveticaNeue-Light"/>
                <a:cs typeface="HelveticaNeue-Light"/>
              </a:rPr>
              <a:t>MENTEE</a:t>
            </a:r>
            <a:r>
              <a:rPr sz="1000" spc="10" dirty="0">
                <a:solidFill>
                  <a:srgbClr val="231F20"/>
                </a:solidFill>
                <a:latin typeface="HelveticaNeue-Light"/>
                <a:cs typeface="HelveticaNeue-Light"/>
              </a:rPr>
              <a:t> </a:t>
            </a:r>
            <a:r>
              <a:rPr sz="1000" dirty="0">
                <a:solidFill>
                  <a:srgbClr val="231F20"/>
                </a:solidFill>
                <a:latin typeface="HelveticaNeue-Light"/>
                <a:cs typeface="HelveticaNeue-Light"/>
              </a:rPr>
              <a:t>OR</a:t>
            </a:r>
            <a:r>
              <a:rPr sz="1000" spc="15" dirty="0">
                <a:solidFill>
                  <a:srgbClr val="231F20"/>
                </a:solidFill>
                <a:latin typeface="HelveticaNeue-Light"/>
                <a:cs typeface="HelveticaNeue-Light"/>
              </a:rPr>
              <a:t> </a:t>
            </a:r>
            <a:r>
              <a:rPr sz="1000" dirty="0">
                <a:solidFill>
                  <a:srgbClr val="231F20"/>
                </a:solidFill>
                <a:latin typeface="HelveticaNeue-Light"/>
                <a:cs typeface="HelveticaNeue-Light"/>
              </a:rPr>
              <a:t>AN</a:t>
            </a:r>
            <a:r>
              <a:rPr sz="1000" spc="10" dirty="0">
                <a:solidFill>
                  <a:srgbClr val="231F20"/>
                </a:solidFill>
                <a:latin typeface="HelveticaNeue-Light"/>
                <a:cs typeface="HelveticaNeue-Light"/>
              </a:rPr>
              <a:t> </a:t>
            </a:r>
            <a:r>
              <a:rPr sz="1000" spc="-10" dirty="0">
                <a:solidFill>
                  <a:srgbClr val="231F20"/>
                </a:solidFill>
                <a:latin typeface="HelveticaNeue-Light"/>
                <a:cs typeface="HelveticaNeue-Light"/>
              </a:rPr>
              <a:t>ORGANI</a:t>
            </a:r>
            <a:r>
              <a:rPr lang="en-AU" sz="1000" spc="-10" dirty="0">
                <a:solidFill>
                  <a:srgbClr val="231F20"/>
                </a:solidFill>
                <a:latin typeface="HelveticaNeue-Light"/>
                <a:cs typeface="HelveticaNeue-Light"/>
              </a:rPr>
              <a:t>Z</a:t>
            </a:r>
            <a:r>
              <a:rPr sz="1000" spc="-10" dirty="0">
                <a:solidFill>
                  <a:srgbClr val="231F20"/>
                </a:solidFill>
                <a:latin typeface="HelveticaNeue-Light"/>
                <a:cs typeface="HelveticaNeue-Light"/>
              </a:rPr>
              <a:t>ATION</a:t>
            </a:r>
            <a:r>
              <a:rPr sz="1000" spc="15" dirty="0">
                <a:solidFill>
                  <a:srgbClr val="231F20"/>
                </a:solidFill>
                <a:latin typeface="HelveticaNeue-Light"/>
                <a:cs typeface="HelveticaNeue-Light"/>
              </a:rPr>
              <a:t> </a:t>
            </a:r>
            <a:r>
              <a:rPr sz="1000" spc="-25" dirty="0">
                <a:solidFill>
                  <a:srgbClr val="231F20"/>
                </a:solidFill>
                <a:latin typeface="HelveticaNeue-Light"/>
                <a:cs typeface="HelveticaNeue-Light"/>
              </a:rPr>
              <a:t>FOR </a:t>
            </a:r>
            <a:r>
              <a:rPr sz="1000" dirty="0">
                <a:solidFill>
                  <a:srgbClr val="231F20"/>
                </a:solidFill>
                <a:latin typeface="HelveticaNeue-Light"/>
                <a:cs typeface="HelveticaNeue-Light"/>
              </a:rPr>
              <a:t>WHICH YOU’VE DONE PRO BONO </a:t>
            </a:r>
            <a:r>
              <a:rPr sz="1000" spc="-20" dirty="0">
                <a:solidFill>
                  <a:srgbClr val="231F20"/>
                </a:solidFill>
                <a:latin typeface="HelveticaNeue-Light"/>
                <a:cs typeface="HelveticaNeue-Light"/>
              </a:rPr>
              <a:t>WORK </a:t>
            </a:r>
            <a:r>
              <a:rPr sz="1000" dirty="0">
                <a:solidFill>
                  <a:srgbClr val="231F20"/>
                </a:solidFill>
                <a:latin typeface="HelveticaNeue-Light"/>
                <a:cs typeface="HelveticaNeue-Light"/>
              </a:rPr>
              <a:t>ADDRESSING</a:t>
            </a:r>
            <a:r>
              <a:rPr sz="1000" spc="-10" dirty="0">
                <a:solidFill>
                  <a:srgbClr val="231F20"/>
                </a:solidFill>
                <a:latin typeface="HelveticaNeue-Light"/>
                <a:cs typeface="HelveticaNeue-Light"/>
              </a:rPr>
              <a:t> </a:t>
            </a:r>
            <a:r>
              <a:rPr sz="1000" dirty="0">
                <a:solidFill>
                  <a:srgbClr val="231F20"/>
                </a:solidFill>
                <a:latin typeface="HelveticaNeue-Light"/>
                <a:cs typeface="HelveticaNeue-Light"/>
              </a:rPr>
              <a:t>SENIOR </a:t>
            </a:r>
            <a:r>
              <a:rPr sz="1000" spc="-10" dirty="0">
                <a:solidFill>
                  <a:srgbClr val="231F20"/>
                </a:solidFill>
                <a:latin typeface="HelveticaNeue-Light"/>
                <a:cs typeface="HelveticaNeue-Light"/>
              </a:rPr>
              <a:t>LEVEL </a:t>
            </a:r>
            <a:r>
              <a:rPr sz="1000" dirty="0">
                <a:solidFill>
                  <a:srgbClr val="231F20"/>
                </a:solidFill>
                <a:latin typeface="HelveticaNeue-Light"/>
                <a:cs typeface="HelveticaNeue-Light"/>
              </a:rPr>
              <a:t>CONTRIBUTIONS TO </a:t>
            </a:r>
            <a:r>
              <a:rPr sz="1000" spc="-10" dirty="0">
                <a:solidFill>
                  <a:srgbClr val="231F20"/>
                </a:solidFill>
                <a:latin typeface="HelveticaNeue-Light"/>
                <a:cs typeface="HelveticaNeue-Light"/>
              </a:rPr>
              <a:t>COMMUNICATION</a:t>
            </a:r>
            <a:endParaRPr sz="1000" dirty="0">
              <a:latin typeface="HelveticaNeue-Light"/>
              <a:cs typeface="HelveticaNeue-Light"/>
            </a:endParaRPr>
          </a:p>
        </p:txBody>
      </p:sp>
      <p:sp>
        <p:nvSpPr>
          <p:cNvPr id="20" name="object 20"/>
          <p:cNvSpPr/>
          <p:nvPr/>
        </p:nvSpPr>
        <p:spPr>
          <a:xfrm>
            <a:off x="3456635" y="4010901"/>
            <a:ext cx="455930" cy="666750"/>
          </a:xfrm>
          <a:custGeom>
            <a:avLst/>
            <a:gdLst/>
            <a:ahLst/>
            <a:cxnLst/>
            <a:rect l="l" t="t" r="r" b="b"/>
            <a:pathLst>
              <a:path w="455929" h="666750">
                <a:moveTo>
                  <a:pt x="354520" y="186296"/>
                </a:moveTo>
                <a:lnTo>
                  <a:pt x="294436" y="186118"/>
                </a:lnTo>
                <a:lnTo>
                  <a:pt x="275424" y="186601"/>
                </a:lnTo>
                <a:lnTo>
                  <a:pt x="266687" y="186004"/>
                </a:lnTo>
                <a:lnTo>
                  <a:pt x="260197" y="183222"/>
                </a:lnTo>
                <a:lnTo>
                  <a:pt x="255511" y="177914"/>
                </a:lnTo>
                <a:lnTo>
                  <a:pt x="252222" y="169799"/>
                </a:lnTo>
                <a:lnTo>
                  <a:pt x="246659" y="151307"/>
                </a:lnTo>
                <a:lnTo>
                  <a:pt x="227406" y="93243"/>
                </a:lnTo>
                <a:lnTo>
                  <a:pt x="208038" y="152539"/>
                </a:lnTo>
                <a:lnTo>
                  <a:pt x="202234" y="171373"/>
                </a:lnTo>
                <a:lnTo>
                  <a:pt x="199364" y="178384"/>
                </a:lnTo>
                <a:lnTo>
                  <a:pt x="195338" y="183197"/>
                </a:lnTo>
                <a:lnTo>
                  <a:pt x="189661" y="185902"/>
                </a:lnTo>
                <a:lnTo>
                  <a:pt x="181876" y="186575"/>
                </a:lnTo>
                <a:lnTo>
                  <a:pt x="162382" y="186143"/>
                </a:lnTo>
                <a:lnTo>
                  <a:pt x="100393" y="186296"/>
                </a:lnTo>
                <a:lnTo>
                  <a:pt x="145732" y="219227"/>
                </a:lnTo>
                <a:lnTo>
                  <a:pt x="164642" y="233489"/>
                </a:lnTo>
                <a:lnTo>
                  <a:pt x="173062" y="244716"/>
                </a:lnTo>
                <a:lnTo>
                  <a:pt x="172910" y="258787"/>
                </a:lnTo>
                <a:lnTo>
                  <a:pt x="166103" y="281546"/>
                </a:lnTo>
                <a:lnTo>
                  <a:pt x="150075" y="331851"/>
                </a:lnTo>
                <a:lnTo>
                  <a:pt x="165836" y="322186"/>
                </a:lnTo>
                <a:lnTo>
                  <a:pt x="180924" y="312166"/>
                </a:lnTo>
                <a:lnTo>
                  <a:pt x="195567" y="301904"/>
                </a:lnTo>
                <a:lnTo>
                  <a:pt x="220637" y="283667"/>
                </a:lnTo>
                <a:lnTo>
                  <a:pt x="227139" y="280885"/>
                </a:lnTo>
                <a:lnTo>
                  <a:pt x="233946" y="283527"/>
                </a:lnTo>
                <a:lnTo>
                  <a:pt x="306235" y="335775"/>
                </a:lnTo>
                <a:lnTo>
                  <a:pt x="287083" y="275844"/>
                </a:lnTo>
                <a:lnTo>
                  <a:pt x="280670" y="257238"/>
                </a:lnTo>
                <a:lnTo>
                  <a:pt x="278930" y="250088"/>
                </a:lnTo>
                <a:lnTo>
                  <a:pt x="279501" y="244208"/>
                </a:lnTo>
                <a:lnTo>
                  <a:pt x="282524" y="239141"/>
                </a:lnTo>
                <a:lnTo>
                  <a:pt x="288112" y="234403"/>
                </a:lnTo>
                <a:lnTo>
                  <a:pt x="304266" y="223100"/>
                </a:lnTo>
                <a:lnTo>
                  <a:pt x="354520" y="186296"/>
                </a:lnTo>
                <a:close/>
              </a:path>
              <a:path w="455929" h="666750">
                <a:moveTo>
                  <a:pt x="455777" y="233934"/>
                </a:moveTo>
                <a:lnTo>
                  <a:pt x="452462" y="188861"/>
                </a:lnTo>
                <a:lnTo>
                  <a:pt x="439801" y="145034"/>
                </a:lnTo>
                <a:lnTo>
                  <a:pt x="419188" y="105219"/>
                </a:lnTo>
                <a:lnTo>
                  <a:pt x="394995" y="74637"/>
                </a:lnTo>
                <a:lnTo>
                  <a:pt x="394995" y="229222"/>
                </a:lnTo>
                <a:lnTo>
                  <a:pt x="390994" y="269062"/>
                </a:lnTo>
                <a:lnTo>
                  <a:pt x="376288" y="307695"/>
                </a:lnTo>
                <a:lnTo>
                  <a:pt x="351739" y="342455"/>
                </a:lnTo>
                <a:lnTo>
                  <a:pt x="318211" y="370649"/>
                </a:lnTo>
                <a:lnTo>
                  <a:pt x="276567" y="389585"/>
                </a:lnTo>
                <a:lnTo>
                  <a:pt x="227698" y="396582"/>
                </a:lnTo>
                <a:lnTo>
                  <a:pt x="179108" y="389813"/>
                </a:lnTo>
                <a:lnTo>
                  <a:pt x="137477" y="370916"/>
                </a:lnTo>
                <a:lnTo>
                  <a:pt x="103746" y="342417"/>
                </a:lnTo>
                <a:lnTo>
                  <a:pt x="78867" y="306832"/>
                </a:lnTo>
                <a:lnTo>
                  <a:pt x="63766" y="266674"/>
                </a:lnTo>
                <a:lnTo>
                  <a:pt x="59385" y="224485"/>
                </a:lnTo>
                <a:lnTo>
                  <a:pt x="66408" y="180657"/>
                </a:lnTo>
                <a:lnTo>
                  <a:pt x="83781" y="141274"/>
                </a:lnTo>
                <a:lnTo>
                  <a:pt x="110070" y="107924"/>
                </a:lnTo>
                <a:lnTo>
                  <a:pt x="143891" y="82194"/>
                </a:lnTo>
                <a:lnTo>
                  <a:pt x="183807" y="65659"/>
                </a:lnTo>
                <a:lnTo>
                  <a:pt x="228447" y="59905"/>
                </a:lnTo>
                <a:lnTo>
                  <a:pt x="274624" y="66522"/>
                </a:lnTo>
                <a:lnTo>
                  <a:pt x="315455" y="84607"/>
                </a:lnTo>
                <a:lnTo>
                  <a:pt x="349402" y="112052"/>
                </a:lnTo>
                <a:lnTo>
                  <a:pt x="374992" y="146710"/>
                </a:lnTo>
                <a:lnTo>
                  <a:pt x="390690" y="186486"/>
                </a:lnTo>
                <a:lnTo>
                  <a:pt x="394995" y="229222"/>
                </a:lnTo>
                <a:lnTo>
                  <a:pt x="394995" y="74637"/>
                </a:lnTo>
                <a:lnTo>
                  <a:pt x="391629" y="70370"/>
                </a:lnTo>
                <a:lnTo>
                  <a:pt x="379476" y="59905"/>
                </a:lnTo>
                <a:lnTo>
                  <a:pt x="358063" y="41465"/>
                </a:lnTo>
                <a:lnTo>
                  <a:pt x="319468" y="19456"/>
                </a:lnTo>
                <a:lnTo>
                  <a:pt x="276821" y="5308"/>
                </a:lnTo>
                <a:lnTo>
                  <a:pt x="231089" y="0"/>
                </a:lnTo>
                <a:lnTo>
                  <a:pt x="183235" y="4470"/>
                </a:lnTo>
                <a:lnTo>
                  <a:pt x="134924" y="19634"/>
                </a:lnTo>
                <a:lnTo>
                  <a:pt x="91859" y="44284"/>
                </a:lnTo>
                <a:lnTo>
                  <a:pt x="55422" y="77343"/>
                </a:lnTo>
                <a:lnTo>
                  <a:pt x="27038" y="117716"/>
                </a:lnTo>
                <a:lnTo>
                  <a:pt x="8089" y="164338"/>
                </a:lnTo>
                <a:lnTo>
                  <a:pt x="0" y="216115"/>
                </a:lnTo>
                <a:lnTo>
                  <a:pt x="2057" y="263067"/>
                </a:lnTo>
                <a:lnTo>
                  <a:pt x="12115" y="305790"/>
                </a:lnTo>
                <a:lnTo>
                  <a:pt x="29972" y="344208"/>
                </a:lnTo>
                <a:lnTo>
                  <a:pt x="55435" y="378282"/>
                </a:lnTo>
                <a:lnTo>
                  <a:pt x="88290" y="407962"/>
                </a:lnTo>
                <a:lnTo>
                  <a:pt x="128333" y="433184"/>
                </a:lnTo>
                <a:lnTo>
                  <a:pt x="137579" y="438048"/>
                </a:lnTo>
                <a:lnTo>
                  <a:pt x="139674" y="442582"/>
                </a:lnTo>
                <a:lnTo>
                  <a:pt x="127914" y="491959"/>
                </a:lnTo>
                <a:lnTo>
                  <a:pt x="118770" y="531368"/>
                </a:lnTo>
                <a:lnTo>
                  <a:pt x="97637" y="623595"/>
                </a:lnTo>
                <a:lnTo>
                  <a:pt x="88036" y="666115"/>
                </a:lnTo>
                <a:lnTo>
                  <a:pt x="93002" y="663244"/>
                </a:lnTo>
                <a:lnTo>
                  <a:pt x="95643" y="661987"/>
                </a:lnTo>
                <a:lnTo>
                  <a:pt x="211226" y="580771"/>
                </a:lnTo>
                <a:lnTo>
                  <a:pt x="225234" y="570649"/>
                </a:lnTo>
                <a:lnTo>
                  <a:pt x="232765" y="567258"/>
                </a:lnTo>
                <a:lnTo>
                  <a:pt x="240322" y="570649"/>
                </a:lnTo>
                <a:lnTo>
                  <a:pt x="254406" y="580834"/>
                </a:lnTo>
                <a:lnTo>
                  <a:pt x="376326" y="666737"/>
                </a:lnTo>
                <a:lnTo>
                  <a:pt x="376326" y="661708"/>
                </a:lnTo>
                <a:lnTo>
                  <a:pt x="376694" y="659523"/>
                </a:lnTo>
                <a:lnTo>
                  <a:pt x="357784" y="567258"/>
                </a:lnTo>
                <a:lnTo>
                  <a:pt x="354901" y="553173"/>
                </a:lnTo>
                <a:lnTo>
                  <a:pt x="344106" y="501027"/>
                </a:lnTo>
                <a:lnTo>
                  <a:pt x="333108" y="448932"/>
                </a:lnTo>
                <a:lnTo>
                  <a:pt x="332117" y="440512"/>
                </a:lnTo>
                <a:lnTo>
                  <a:pt x="333451" y="433743"/>
                </a:lnTo>
                <a:lnTo>
                  <a:pt x="337489" y="428040"/>
                </a:lnTo>
                <a:lnTo>
                  <a:pt x="344614" y="422846"/>
                </a:lnTo>
                <a:lnTo>
                  <a:pt x="380085" y="396582"/>
                </a:lnTo>
                <a:lnTo>
                  <a:pt x="381723" y="395376"/>
                </a:lnTo>
                <a:lnTo>
                  <a:pt x="412051" y="361099"/>
                </a:lnTo>
                <a:lnTo>
                  <a:pt x="434924" y="321691"/>
                </a:lnTo>
                <a:lnTo>
                  <a:pt x="449719" y="278752"/>
                </a:lnTo>
                <a:lnTo>
                  <a:pt x="455777" y="233934"/>
                </a:lnTo>
                <a:close/>
              </a:path>
            </a:pathLst>
          </a:custGeom>
          <a:solidFill>
            <a:srgbClr val="097D60"/>
          </a:solidFill>
        </p:spPr>
        <p:txBody>
          <a:bodyPr wrap="square" lIns="0" tIns="0" rIns="0" bIns="0" rtlCol="0"/>
          <a:lstStyle/>
          <a:p>
            <a:endParaRPr dirty="0"/>
          </a:p>
        </p:txBody>
      </p:sp>
      <p:sp>
        <p:nvSpPr>
          <p:cNvPr id="21" name="object 21"/>
          <p:cNvSpPr txBox="1"/>
          <p:nvPr/>
        </p:nvSpPr>
        <p:spPr>
          <a:xfrm>
            <a:off x="3442940" y="918923"/>
            <a:ext cx="4500880" cy="689610"/>
          </a:xfrm>
          <a:prstGeom prst="rect">
            <a:avLst/>
          </a:prstGeom>
        </p:spPr>
        <p:txBody>
          <a:bodyPr vert="horz" wrap="square" lIns="0" tIns="70485" rIns="0" bIns="0" rtlCol="0">
            <a:spAutoFit/>
          </a:bodyPr>
          <a:lstStyle/>
          <a:p>
            <a:pPr marL="12700">
              <a:lnSpc>
                <a:spcPct val="100000"/>
              </a:lnSpc>
              <a:spcBef>
                <a:spcPts val="555"/>
              </a:spcBef>
            </a:pPr>
            <a:r>
              <a:rPr sz="1500" b="1" dirty="0">
                <a:solidFill>
                  <a:srgbClr val="097D60"/>
                </a:solidFill>
                <a:latin typeface="Helvetica Neue"/>
                <a:cs typeface="Helvetica Neue"/>
              </a:rPr>
              <a:t>Communication</a:t>
            </a:r>
            <a:r>
              <a:rPr sz="1500" b="1" spc="-20" dirty="0">
                <a:solidFill>
                  <a:srgbClr val="097D60"/>
                </a:solidFill>
                <a:latin typeface="Helvetica Neue"/>
                <a:cs typeface="Helvetica Neue"/>
              </a:rPr>
              <a:t> </a:t>
            </a:r>
            <a:r>
              <a:rPr sz="1500" b="1" dirty="0">
                <a:solidFill>
                  <a:srgbClr val="097D60"/>
                </a:solidFill>
                <a:latin typeface="Helvetica Neue"/>
                <a:cs typeface="Helvetica Neue"/>
              </a:rPr>
              <a:t>Management</a:t>
            </a:r>
            <a:r>
              <a:rPr sz="1500" b="1" spc="-10" dirty="0">
                <a:solidFill>
                  <a:srgbClr val="097D60"/>
                </a:solidFill>
                <a:latin typeface="Helvetica Neue"/>
                <a:cs typeface="Helvetica Neue"/>
              </a:rPr>
              <a:t> </a:t>
            </a:r>
            <a:r>
              <a:rPr sz="1500" b="1" dirty="0">
                <a:solidFill>
                  <a:srgbClr val="097D60"/>
                </a:solidFill>
                <a:latin typeface="Helvetica Neue"/>
                <a:cs typeface="Helvetica Neue"/>
              </a:rPr>
              <a:t>Professional</a:t>
            </a:r>
            <a:r>
              <a:rPr sz="1500" b="1" spc="-10" dirty="0">
                <a:solidFill>
                  <a:srgbClr val="097D60"/>
                </a:solidFill>
                <a:latin typeface="Helvetica Neue"/>
                <a:cs typeface="Helvetica Neue"/>
              </a:rPr>
              <a:t> (CMP)</a:t>
            </a:r>
            <a:endParaRPr sz="1500" dirty="0">
              <a:latin typeface="Helvetica Neue"/>
              <a:cs typeface="Helvetica Neue"/>
            </a:endParaRPr>
          </a:p>
          <a:p>
            <a:pPr marL="20320" marR="771525">
              <a:lnSpc>
                <a:spcPct val="100000"/>
              </a:lnSpc>
              <a:spcBef>
                <a:spcPts val="334"/>
              </a:spcBef>
            </a:pPr>
            <a:r>
              <a:rPr sz="1100" dirty="0">
                <a:solidFill>
                  <a:srgbClr val="231F20"/>
                </a:solidFill>
                <a:latin typeface="Helvetica Neue"/>
                <a:cs typeface="Helvetica Neue"/>
              </a:rPr>
              <a:t>established</a:t>
            </a:r>
            <a:r>
              <a:rPr sz="1100" spc="-15" dirty="0">
                <a:solidFill>
                  <a:srgbClr val="231F20"/>
                </a:solidFill>
                <a:latin typeface="Helvetica Neue"/>
                <a:cs typeface="Helvetica Neue"/>
              </a:rPr>
              <a:t> </a:t>
            </a:r>
            <a:r>
              <a:rPr sz="1100" dirty="0">
                <a:solidFill>
                  <a:srgbClr val="231F20"/>
                </a:solidFill>
                <a:latin typeface="Helvetica Neue"/>
                <a:cs typeface="Helvetica Neue"/>
              </a:rPr>
              <a:t>in</a:t>
            </a:r>
            <a:r>
              <a:rPr sz="1100" spc="-5" dirty="0">
                <a:solidFill>
                  <a:srgbClr val="231F20"/>
                </a:solidFill>
                <a:latin typeface="Helvetica Neue"/>
                <a:cs typeface="Helvetica Neue"/>
              </a:rPr>
              <a:t> </a:t>
            </a:r>
            <a:r>
              <a:rPr sz="1100" dirty="0">
                <a:solidFill>
                  <a:srgbClr val="231F20"/>
                </a:solidFill>
                <a:latin typeface="Helvetica Neue"/>
                <a:cs typeface="Helvetica Neue"/>
              </a:rPr>
              <a:t>your career</a:t>
            </a:r>
            <a:r>
              <a:rPr sz="1100" spc="-5" dirty="0">
                <a:solidFill>
                  <a:srgbClr val="231F20"/>
                </a:solidFill>
                <a:latin typeface="Helvetica Neue"/>
                <a:cs typeface="Helvetica Neue"/>
              </a:rPr>
              <a:t> </a:t>
            </a:r>
            <a:r>
              <a:rPr sz="1100" dirty="0">
                <a:solidFill>
                  <a:srgbClr val="231F20"/>
                </a:solidFill>
                <a:latin typeface="Helvetica Neue"/>
                <a:cs typeface="Helvetica Neue"/>
              </a:rPr>
              <a:t>as a</a:t>
            </a:r>
            <a:r>
              <a:rPr sz="1100" spc="-5" dirty="0">
                <a:solidFill>
                  <a:srgbClr val="231F20"/>
                </a:solidFill>
                <a:latin typeface="Helvetica Neue"/>
                <a:cs typeface="Helvetica Neue"/>
              </a:rPr>
              <a:t> </a:t>
            </a:r>
            <a:r>
              <a:rPr sz="1100" dirty="0">
                <a:solidFill>
                  <a:srgbClr val="231F20"/>
                </a:solidFill>
                <a:latin typeface="Helvetica Neue"/>
                <a:cs typeface="Helvetica Neue"/>
              </a:rPr>
              <a:t>communication </a:t>
            </a:r>
            <a:r>
              <a:rPr sz="1100" spc="-10" dirty="0">
                <a:solidFill>
                  <a:srgbClr val="231F20"/>
                </a:solidFill>
                <a:latin typeface="Helvetica Neue"/>
                <a:cs typeface="Helvetica Neue"/>
              </a:rPr>
              <a:t>professional </a:t>
            </a:r>
            <a:r>
              <a:rPr sz="1100" dirty="0">
                <a:solidFill>
                  <a:srgbClr val="231F20"/>
                </a:solidFill>
                <a:latin typeface="Helvetica Neue"/>
                <a:cs typeface="Helvetica Neue"/>
              </a:rPr>
              <a:t>and looking to demonstrate your </a:t>
            </a:r>
            <a:r>
              <a:rPr sz="1100" spc="-10" dirty="0">
                <a:solidFill>
                  <a:srgbClr val="231F20"/>
                </a:solidFill>
                <a:latin typeface="Helvetica Neue"/>
                <a:cs typeface="Helvetica Neue"/>
              </a:rPr>
              <a:t>competence</a:t>
            </a:r>
            <a:endParaRPr sz="1100" dirty="0">
              <a:latin typeface="Helvetica Neue"/>
              <a:cs typeface="Helvetica Neue"/>
            </a:endParaRPr>
          </a:p>
        </p:txBody>
      </p:sp>
      <p:sp>
        <p:nvSpPr>
          <p:cNvPr id="22" name="object 22"/>
          <p:cNvSpPr txBox="1"/>
          <p:nvPr/>
        </p:nvSpPr>
        <p:spPr>
          <a:xfrm>
            <a:off x="3442940" y="2964772"/>
            <a:ext cx="5502910" cy="689610"/>
          </a:xfrm>
          <a:prstGeom prst="rect">
            <a:avLst/>
          </a:prstGeom>
        </p:spPr>
        <p:txBody>
          <a:bodyPr vert="horz" wrap="square" lIns="0" tIns="70485" rIns="0" bIns="0" rtlCol="0">
            <a:spAutoFit/>
          </a:bodyPr>
          <a:lstStyle/>
          <a:p>
            <a:pPr marL="12700">
              <a:lnSpc>
                <a:spcPct val="100000"/>
              </a:lnSpc>
              <a:spcBef>
                <a:spcPts val="555"/>
              </a:spcBef>
            </a:pPr>
            <a:r>
              <a:rPr sz="1500" b="1" dirty="0">
                <a:solidFill>
                  <a:srgbClr val="097D60"/>
                </a:solidFill>
                <a:latin typeface="Helvetica Neue"/>
                <a:cs typeface="Helvetica Neue"/>
              </a:rPr>
              <a:t>Strategic</a:t>
            </a:r>
            <a:r>
              <a:rPr sz="1500" b="1" spc="-10" dirty="0">
                <a:solidFill>
                  <a:srgbClr val="097D60"/>
                </a:solidFill>
                <a:latin typeface="Helvetica Neue"/>
                <a:cs typeface="Helvetica Neue"/>
              </a:rPr>
              <a:t> </a:t>
            </a:r>
            <a:r>
              <a:rPr sz="1500" b="1" dirty="0">
                <a:solidFill>
                  <a:srgbClr val="097D60"/>
                </a:solidFill>
                <a:latin typeface="Helvetica Neue"/>
                <a:cs typeface="Helvetica Neue"/>
              </a:rPr>
              <a:t>Communication</a:t>
            </a:r>
            <a:r>
              <a:rPr sz="1500" b="1" spc="-5" dirty="0">
                <a:solidFill>
                  <a:srgbClr val="097D60"/>
                </a:solidFill>
                <a:latin typeface="Helvetica Neue"/>
                <a:cs typeface="Helvetica Neue"/>
              </a:rPr>
              <a:t> </a:t>
            </a:r>
            <a:r>
              <a:rPr sz="1500" b="1" dirty="0">
                <a:solidFill>
                  <a:srgbClr val="097D60"/>
                </a:solidFill>
                <a:latin typeface="Helvetica Neue"/>
                <a:cs typeface="Helvetica Neue"/>
              </a:rPr>
              <a:t>Management</a:t>
            </a:r>
            <a:r>
              <a:rPr sz="1500" b="1" spc="-10" dirty="0">
                <a:solidFill>
                  <a:srgbClr val="097D60"/>
                </a:solidFill>
                <a:latin typeface="Helvetica Neue"/>
                <a:cs typeface="Helvetica Neue"/>
              </a:rPr>
              <a:t> </a:t>
            </a:r>
            <a:r>
              <a:rPr sz="1500" b="1" dirty="0">
                <a:solidFill>
                  <a:srgbClr val="097D60"/>
                </a:solidFill>
                <a:latin typeface="Helvetica Neue"/>
                <a:cs typeface="Helvetica Neue"/>
              </a:rPr>
              <a:t>Professional</a:t>
            </a:r>
            <a:r>
              <a:rPr sz="1500" b="1" spc="-5" dirty="0">
                <a:solidFill>
                  <a:srgbClr val="097D60"/>
                </a:solidFill>
                <a:latin typeface="Helvetica Neue"/>
                <a:cs typeface="Helvetica Neue"/>
              </a:rPr>
              <a:t> </a:t>
            </a:r>
            <a:r>
              <a:rPr sz="1500" b="1" spc="-10" dirty="0">
                <a:solidFill>
                  <a:srgbClr val="097D60"/>
                </a:solidFill>
                <a:latin typeface="Helvetica Neue"/>
                <a:cs typeface="Helvetica Neue"/>
              </a:rPr>
              <a:t>(SCMP)</a:t>
            </a:r>
            <a:endParaRPr sz="1500" dirty="0">
              <a:latin typeface="Helvetica Neue"/>
              <a:cs typeface="Helvetica Neue"/>
            </a:endParaRPr>
          </a:p>
          <a:p>
            <a:pPr marL="20320" marR="704850">
              <a:lnSpc>
                <a:spcPct val="100000"/>
              </a:lnSpc>
              <a:spcBef>
                <a:spcPts val="334"/>
              </a:spcBef>
            </a:pPr>
            <a:r>
              <a:rPr sz="1100" dirty="0">
                <a:solidFill>
                  <a:srgbClr val="231F20"/>
                </a:solidFill>
                <a:latin typeface="Helvetica Neue"/>
                <a:cs typeface="Helvetica Neue"/>
              </a:rPr>
              <a:t>highly</a:t>
            </a:r>
            <a:r>
              <a:rPr sz="1100" spc="-5" dirty="0">
                <a:solidFill>
                  <a:srgbClr val="231F20"/>
                </a:solidFill>
                <a:latin typeface="Helvetica Neue"/>
                <a:cs typeface="Helvetica Neue"/>
              </a:rPr>
              <a:t> </a:t>
            </a:r>
            <a:r>
              <a:rPr sz="1100" dirty="0">
                <a:solidFill>
                  <a:srgbClr val="231F20"/>
                </a:solidFill>
                <a:latin typeface="Helvetica Neue"/>
                <a:cs typeface="Helvetica Neue"/>
              </a:rPr>
              <a:t>skilled and</a:t>
            </a:r>
            <a:r>
              <a:rPr sz="1100" spc="-5" dirty="0">
                <a:solidFill>
                  <a:srgbClr val="231F20"/>
                </a:solidFill>
                <a:latin typeface="Helvetica Neue"/>
                <a:cs typeface="Helvetica Neue"/>
              </a:rPr>
              <a:t> </a:t>
            </a:r>
            <a:r>
              <a:rPr sz="1100" dirty="0">
                <a:solidFill>
                  <a:srgbClr val="231F20"/>
                </a:solidFill>
                <a:latin typeface="Helvetica Neue"/>
                <a:cs typeface="Helvetica Neue"/>
              </a:rPr>
              <a:t>practiced in</a:t>
            </a:r>
            <a:r>
              <a:rPr sz="1100" spc="-5" dirty="0">
                <a:solidFill>
                  <a:srgbClr val="231F20"/>
                </a:solidFill>
                <a:latin typeface="Helvetica Neue"/>
                <a:cs typeface="Helvetica Neue"/>
              </a:rPr>
              <a:t> </a:t>
            </a:r>
            <a:r>
              <a:rPr sz="1100" dirty="0">
                <a:solidFill>
                  <a:srgbClr val="231F20"/>
                </a:solidFill>
                <a:latin typeface="Helvetica Neue"/>
                <a:cs typeface="Helvetica Neue"/>
              </a:rPr>
              <a:t>providing strategic</a:t>
            </a:r>
            <a:r>
              <a:rPr sz="1100" spc="-5" dirty="0">
                <a:solidFill>
                  <a:srgbClr val="231F20"/>
                </a:solidFill>
                <a:latin typeface="Helvetica Neue"/>
                <a:cs typeface="Helvetica Neue"/>
              </a:rPr>
              <a:t> </a:t>
            </a:r>
            <a:r>
              <a:rPr sz="1100" dirty="0">
                <a:solidFill>
                  <a:srgbClr val="231F20"/>
                </a:solidFill>
                <a:latin typeface="Helvetica Neue"/>
                <a:cs typeface="Helvetica Neue"/>
              </a:rPr>
              <a:t>communication advice </a:t>
            </a:r>
            <a:r>
              <a:rPr sz="1100" spc="-25" dirty="0">
                <a:solidFill>
                  <a:srgbClr val="231F20"/>
                </a:solidFill>
                <a:latin typeface="Helvetica Neue"/>
                <a:cs typeface="Helvetica Neue"/>
              </a:rPr>
              <a:t>and </a:t>
            </a:r>
            <a:r>
              <a:rPr sz="1100" dirty="0">
                <a:solidFill>
                  <a:srgbClr val="231F20"/>
                </a:solidFill>
                <a:latin typeface="Helvetica Neue"/>
                <a:cs typeface="Helvetica Neue"/>
              </a:rPr>
              <a:t>counselling</a:t>
            </a:r>
            <a:r>
              <a:rPr sz="1100" spc="-5" dirty="0">
                <a:solidFill>
                  <a:srgbClr val="231F20"/>
                </a:solidFill>
                <a:latin typeface="Helvetica Neue"/>
                <a:cs typeface="Helvetica Neue"/>
              </a:rPr>
              <a:t> </a:t>
            </a:r>
            <a:r>
              <a:rPr sz="1100" dirty="0">
                <a:solidFill>
                  <a:srgbClr val="231F20"/>
                </a:solidFill>
                <a:latin typeface="Helvetica Neue"/>
                <a:cs typeface="Helvetica Neue"/>
              </a:rPr>
              <a:t>to</a:t>
            </a:r>
            <a:r>
              <a:rPr sz="1100" spc="5" dirty="0">
                <a:solidFill>
                  <a:srgbClr val="231F20"/>
                </a:solidFill>
                <a:latin typeface="Helvetica Neue"/>
                <a:cs typeface="Helvetica Neue"/>
              </a:rPr>
              <a:t> </a:t>
            </a:r>
            <a:r>
              <a:rPr sz="1100" dirty="0">
                <a:solidFill>
                  <a:srgbClr val="231F20"/>
                </a:solidFill>
                <a:latin typeface="Helvetica Neue"/>
                <a:cs typeface="Helvetica Neue"/>
              </a:rPr>
              <a:t>your</a:t>
            </a:r>
            <a:r>
              <a:rPr sz="1100" spc="5" dirty="0">
                <a:solidFill>
                  <a:srgbClr val="231F20"/>
                </a:solidFill>
                <a:latin typeface="Helvetica Neue"/>
                <a:cs typeface="Helvetica Neue"/>
              </a:rPr>
              <a:t> </a:t>
            </a:r>
            <a:r>
              <a:rPr sz="1100" spc="-10" dirty="0">
                <a:solidFill>
                  <a:srgbClr val="231F20"/>
                </a:solidFill>
                <a:latin typeface="Helvetica Neue"/>
                <a:cs typeface="Helvetica Neue"/>
              </a:rPr>
              <a:t>organi</a:t>
            </a:r>
            <a:r>
              <a:rPr lang="en-AU" sz="1100" spc="-10" dirty="0">
                <a:solidFill>
                  <a:srgbClr val="231F20"/>
                </a:solidFill>
                <a:latin typeface="Helvetica Neue"/>
                <a:cs typeface="Helvetica Neue"/>
              </a:rPr>
              <a:t>z</a:t>
            </a:r>
            <a:r>
              <a:rPr sz="1100" spc="-10" dirty="0">
                <a:solidFill>
                  <a:srgbClr val="231F20"/>
                </a:solidFill>
                <a:latin typeface="Helvetica Neue"/>
                <a:cs typeface="Helvetica Neue"/>
              </a:rPr>
              <a:t>ation’s</a:t>
            </a:r>
            <a:r>
              <a:rPr sz="1100" spc="5" dirty="0">
                <a:solidFill>
                  <a:srgbClr val="231F20"/>
                </a:solidFill>
                <a:latin typeface="Helvetica Neue"/>
                <a:cs typeface="Helvetica Neue"/>
              </a:rPr>
              <a:t> </a:t>
            </a:r>
            <a:r>
              <a:rPr sz="1100" spc="-10" dirty="0">
                <a:solidFill>
                  <a:srgbClr val="231F20"/>
                </a:solidFill>
                <a:latin typeface="Helvetica Neue"/>
                <a:cs typeface="Helvetica Neue"/>
              </a:rPr>
              <a:t>leadership</a:t>
            </a:r>
            <a:endParaRPr sz="1100" dirty="0">
              <a:latin typeface="Helvetica Neue"/>
              <a:cs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968205"/>
            <a:ext cx="9144000" cy="2179982"/>
          </a:xfrm>
          <a:custGeom>
            <a:avLst/>
            <a:gdLst/>
            <a:ahLst/>
            <a:cxnLst/>
            <a:rect l="l" t="t" r="r" b="b"/>
            <a:pathLst>
              <a:path w="9144000" h="4364355">
                <a:moveTo>
                  <a:pt x="9144000" y="0"/>
                </a:moveTo>
                <a:lnTo>
                  <a:pt x="0" y="0"/>
                </a:lnTo>
                <a:lnTo>
                  <a:pt x="0" y="4364164"/>
                </a:lnTo>
                <a:lnTo>
                  <a:pt x="9144000" y="4364164"/>
                </a:lnTo>
                <a:lnTo>
                  <a:pt x="9144000" y="0"/>
                </a:lnTo>
                <a:close/>
              </a:path>
            </a:pathLst>
          </a:custGeom>
          <a:solidFill>
            <a:srgbClr val="097D60"/>
          </a:solidFill>
        </p:spPr>
        <p:txBody>
          <a:bodyPr wrap="square" lIns="0" tIns="0" rIns="0" bIns="0" rtlCol="0"/>
          <a:lstStyle/>
          <a:p>
            <a:endParaRPr dirty="0"/>
          </a:p>
        </p:txBody>
      </p:sp>
      <p:sp>
        <p:nvSpPr>
          <p:cNvPr id="3" name="object 3"/>
          <p:cNvSpPr txBox="1">
            <a:spLocks noGrp="1"/>
          </p:cNvSpPr>
          <p:nvPr>
            <p:ph type="title" idx="4294967295"/>
          </p:nvPr>
        </p:nvSpPr>
        <p:spPr>
          <a:xfrm>
            <a:off x="0" y="1012788"/>
            <a:ext cx="9144000" cy="482600"/>
          </a:xfrm>
          <a:prstGeom prst="rect">
            <a:avLst/>
          </a:prstGeom>
        </p:spPr>
        <p:txBody>
          <a:bodyPr vert="horz" wrap="square" lIns="0" tIns="12700" rIns="0" bIns="0" rtlCol="0">
            <a:spAutoFit/>
          </a:bodyPr>
          <a:lstStyle/>
          <a:p>
            <a:pPr marL="12700" algn="ctr">
              <a:lnSpc>
                <a:spcPct val="100000"/>
              </a:lnSpc>
              <a:spcBef>
                <a:spcPts val="100"/>
              </a:spcBef>
            </a:pPr>
            <a:r>
              <a:rPr sz="3000" b="1" dirty="0">
                <a:solidFill>
                  <a:srgbClr val="0B7D60"/>
                </a:solidFill>
                <a:latin typeface="Helvetica Neue" panose="02000503000000020004" pitchFamily="2" charset="0"/>
                <a:ea typeface="Helvetica Neue" panose="02000503000000020004" pitchFamily="2" charset="0"/>
                <a:cs typeface="Helvetica Neue" panose="02000503000000020004" pitchFamily="2" charset="0"/>
              </a:rPr>
              <a:t>What counts as </a:t>
            </a:r>
            <a:r>
              <a:rPr sz="3000" b="1" spc="-10" dirty="0">
                <a:solidFill>
                  <a:srgbClr val="0B7D60"/>
                </a:solidFill>
                <a:latin typeface="Helvetica Neue" panose="02000503000000020004" pitchFamily="2" charset="0"/>
                <a:ea typeface="Helvetica Neue" panose="02000503000000020004" pitchFamily="2" charset="0"/>
                <a:cs typeface="Helvetica Neue" panose="02000503000000020004" pitchFamily="2" charset="0"/>
              </a:rPr>
              <a:t>training?</a:t>
            </a:r>
            <a:endParaRPr sz="3000" b="1" dirty="0">
              <a:solidFill>
                <a:srgbClr val="0B7D6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object 4"/>
          <p:cNvSpPr txBox="1"/>
          <p:nvPr/>
        </p:nvSpPr>
        <p:spPr>
          <a:xfrm>
            <a:off x="413814" y="3066448"/>
            <a:ext cx="2508250" cy="1092200"/>
          </a:xfrm>
          <a:prstGeom prst="rect">
            <a:avLst/>
          </a:prstGeom>
        </p:spPr>
        <p:txBody>
          <a:bodyPr vert="horz" wrap="square" lIns="0" tIns="12700" rIns="0" bIns="0" rtlCol="0">
            <a:spAutoFit/>
          </a:bodyPr>
          <a:lstStyle/>
          <a:p>
            <a:pPr marL="12065" marR="5080" algn="ctr">
              <a:lnSpc>
                <a:spcPct val="100000"/>
              </a:lnSpc>
              <a:spcBef>
                <a:spcPts val="100"/>
              </a:spcBef>
            </a:pPr>
            <a:r>
              <a:rPr sz="1400" dirty="0">
                <a:solidFill>
                  <a:srgbClr val="FFFFFF"/>
                </a:solidFill>
                <a:latin typeface="Helvetica Neue"/>
                <a:cs typeface="Helvetica Neue"/>
              </a:rPr>
              <a:t>Skill-based</a:t>
            </a:r>
            <a:r>
              <a:rPr sz="1400" spc="-30" dirty="0">
                <a:solidFill>
                  <a:srgbClr val="FFFFFF"/>
                </a:solidFill>
                <a:latin typeface="Helvetica Neue"/>
                <a:cs typeface="Helvetica Neue"/>
              </a:rPr>
              <a:t> </a:t>
            </a:r>
            <a:r>
              <a:rPr lang="en-AU" sz="1400" dirty="0">
                <a:solidFill>
                  <a:srgbClr val="FFFFFF"/>
                </a:solidFill>
                <a:latin typeface="Helvetica Neue"/>
                <a:cs typeface="Helvetica Neue"/>
              </a:rPr>
              <a:t>events</a:t>
            </a:r>
            <a:r>
              <a:rPr sz="1400" spc="-20" dirty="0">
                <a:solidFill>
                  <a:srgbClr val="FFFFFF"/>
                </a:solidFill>
                <a:latin typeface="Helvetica Neue"/>
                <a:cs typeface="Helvetica Neue"/>
              </a:rPr>
              <a:t> </a:t>
            </a:r>
            <a:r>
              <a:rPr sz="1400" dirty="0">
                <a:solidFill>
                  <a:srgbClr val="FFFFFF"/>
                </a:solidFill>
                <a:latin typeface="Helvetica Neue"/>
                <a:cs typeface="Helvetica Neue"/>
              </a:rPr>
              <a:t>offered</a:t>
            </a:r>
            <a:r>
              <a:rPr sz="1400" spc="-20" dirty="0">
                <a:solidFill>
                  <a:srgbClr val="FFFFFF"/>
                </a:solidFill>
                <a:latin typeface="Helvetica Neue"/>
                <a:cs typeface="Helvetica Neue"/>
              </a:rPr>
              <a:t> </a:t>
            </a:r>
            <a:r>
              <a:rPr sz="1400" spc="-25" dirty="0">
                <a:solidFill>
                  <a:srgbClr val="FFFFFF"/>
                </a:solidFill>
                <a:latin typeface="Helvetica Neue"/>
                <a:cs typeface="Helvetica Neue"/>
              </a:rPr>
              <a:t>by </a:t>
            </a:r>
            <a:r>
              <a:rPr sz="1400" dirty="0">
                <a:solidFill>
                  <a:srgbClr val="FFFFFF"/>
                </a:solidFill>
                <a:latin typeface="Helvetica Neue"/>
                <a:cs typeface="Helvetica Neue"/>
              </a:rPr>
              <a:t>businesses, non-</a:t>
            </a:r>
            <a:r>
              <a:rPr sz="1400" spc="-10" dirty="0">
                <a:solidFill>
                  <a:srgbClr val="FFFFFF"/>
                </a:solidFill>
                <a:latin typeface="Helvetica Neue"/>
                <a:cs typeface="Helvetica Neue"/>
              </a:rPr>
              <a:t>profits, </a:t>
            </a:r>
            <a:r>
              <a:rPr sz="1400" dirty="0">
                <a:solidFill>
                  <a:srgbClr val="FFFFFF"/>
                </a:solidFill>
                <a:latin typeface="Helvetica Neue"/>
                <a:cs typeface="Helvetica Neue"/>
              </a:rPr>
              <a:t>industry associations, </a:t>
            </a:r>
            <a:r>
              <a:rPr sz="1400" spc="-10" dirty="0">
                <a:solidFill>
                  <a:srgbClr val="FFFFFF"/>
                </a:solidFill>
                <a:latin typeface="Helvetica Neue"/>
                <a:cs typeface="Helvetica Neue"/>
              </a:rPr>
              <a:t>colleges, </a:t>
            </a:r>
            <a:r>
              <a:rPr sz="1400" dirty="0">
                <a:solidFill>
                  <a:srgbClr val="FFFFFF"/>
                </a:solidFill>
                <a:latin typeface="Helvetica Neue"/>
                <a:cs typeface="Helvetica Neue"/>
              </a:rPr>
              <a:t>universities, trade schools, </a:t>
            </a:r>
            <a:r>
              <a:rPr sz="1400" spc="-25" dirty="0">
                <a:solidFill>
                  <a:srgbClr val="FFFFFF"/>
                </a:solidFill>
                <a:latin typeface="Helvetica Neue"/>
                <a:cs typeface="Helvetica Neue"/>
              </a:rPr>
              <a:t>or </a:t>
            </a:r>
            <a:r>
              <a:rPr sz="1400" dirty="0">
                <a:solidFill>
                  <a:srgbClr val="FFFFFF"/>
                </a:solidFill>
                <a:latin typeface="Helvetica Neue"/>
                <a:cs typeface="Helvetica Neue"/>
              </a:rPr>
              <a:t>vocational</a:t>
            </a:r>
            <a:r>
              <a:rPr sz="1400" spc="-10" dirty="0">
                <a:solidFill>
                  <a:srgbClr val="FFFFFF"/>
                </a:solidFill>
                <a:latin typeface="Helvetica Neue"/>
                <a:cs typeface="Helvetica Neue"/>
              </a:rPr>
              <a:t> schools.</a:t>
            </a:r>
            <a:endParaRPr sz="1400" dirty="0">
              <a:latin typeface="Helvetica Neue"/>
              <a:cs typeface="Helvetica Neue"/>
            </a:endParaRPr>
          </a:p>
        </p:txBody>
      </p:sp>
      <p:sp>
        <p:nvSpPr>
          <p:cNvPr id="5" name="object 5"/>
          <p:cNvSpPr txBox="1"/>
          <p:nvPr/>
        </p:nvSpPr>
        <p:spPr>
          <a:xfrm>
            <a:off x="3372761" y="3066448"/>
            <a:ext cx="2271395" cy="665480"/>
          </a:xfrm>
          <a:prstGeom prst="rect">
            <a:avLst/>
          </a:prstGeom>
        </p:spPr>
        <p:txBody>
          <a:bodyPr vert="horz" wrap="square" lIns="0" tIns="12700" rIns="0" bIns="0" rtlCol="0">
            <a:spAutoFit/>
          </a:bodyPr>
          <a:lstStyle/>
          <a:p>
            <a:pPr marL="12065" marR="5080" algn="ctr">
              <a:lnSpc>
                <a:spcPct val="100000"/>
              </a:lnSpc>
              <a:spcBef>
                <a:spcPts val="100"/>
              </a:spcBef>
            </a:pPr>
            <a:r>
              <a:rPr sz="1400" dirty="0">
                <a:solidFill>
                  <a:srgbClr val="FFFFFF"/>
                </a:solidFill>
                <a:latin typeface="Helvetica Neue"/>
                <a:cs typeface="Helvetica Neue"/>
              </a:rPr>
              <a:t>Webinars,</a:t>
            </a:r>
            <a:r>
              <a:rPr sz="1400" spc="-40" dirty="0">
                <a:solidFill>
                  <a:srgbClr val="FFFFFF"/>
                </a:solidFill>
                <a:latin typeface="Helvetica Neue"/>
                <a:cs typeface="Helvetica Neue"/>
              </a:rPr>
              <a:t> </a:t>
            </a:r>
            <a:r>
              <a:rPr sz="1400" dirty="0">
                <a:solidFill>
                  <a:srgbClr val="FFFFFF"/>
                </a:solidFill>
                <a:latin typeface="Helvetica Neue"/>
                <a:cs typeface="Helvetica Neue"/>
              </a:rPr>
              <a:t>in-service</a:t>
            </a:r>
            <a:r>
              <a:rPr sz="1400" spc="-40" dirty="0">
                <a:solidFill>
                  <a:srgbClr val="FFFFFF"/>
                </a:solidFill>
                <a:latin typeface="Helvetica Neue"/>
                <a:cs typeface="Helvetica Neue"/>
              </a:rPr>
              <a:t> </a:t>
            </a:r>
            <a:r>
              <a:rPr sz="1400" spc="-10" dirty="0">
                <a:solidFill>
                  <a:srgbClr val="FFFFFF"/>
                </a:solidFill>
                <a:latin typeface="Helvetica Neue"/>
                <a:cs typeface="Helvetica Neue"/>
              </a:rPr>
              <a:t>training </a:t>
            </a:r>
            <a:r>
              <a:rPr sz="1400" dirty="0">
                <a:solidFill>
                  <a:srgbClr val="FFFFFF"/>
                </a:solidFill>
                <a:latin typeface="Helvetica Neue"/>
                <a:cs typeface="Helvetica Neue"/>
              </a:rPr>
              <a:t>and self-paced courses </a:t>
            </a:r>
            <a:r>
              <a:rPr sz="1400" spc="-25" dirty="0">
                <a:solidFill>
                  <a:srgbClr val="FFFFFF"/>
                </a:solidFill>
                <a:latin typeface="Helvetica Neue"/>
                <a:cs typeface="Helvetica Neue"/>
              </a:rPr>
              <a:t>if </a:t>
            </a:r>
            <a:r>
              <a:rPr sz="1400" spc="-10" dirty="0">
                <a:solidFill>
                  <a:srgbClr val="FFFFFF"/>
                </a:solidFill>
                <a:latin typeface="Helvetica Neue"/>
                <a:cs typeface="Helvetica Neue"/>
              </a:rPr>
              <a:t>verifiable.</a:t>
            </a:r>
            <a:endParaRPr sz="1400" dirty="0">
              <a:latin typeface="Helvetica Neue"/>
              <a:cs typeface="Helvetica Neue"/>
            </a:endParaRPr>
          </a:p>
        </p:txBody>
      </p:sp>
      <p:sp>
        <p:nvSpPr>
          <p:cNvPr id="6" name="object 6"/>
          <p:cNvSpPr/>
          <p:nvPr/>
        </p:nvSpPr>
        <p:spPr>
          <a:xfrm>
            <a:off x="6627774" y="1719199"/>
            <a:ext cx="1409065" cy="1025525"/>
          </a:xfrm>
          <a:custGeom>
            <a:avLst/>
            <a:gdLst/>
            <a:ahLst/>
            <a:cxnLst/>
            <a:rect l="l" t="t" r="r" b="b"/>
            <a:pathLst>
              <a:path w="1409065" h="1025525">
                <a:moveTo>
                  <a:pt x="405612" y="313042"/>
                </a:moveTo>
                <a:lnTo>
                  <a:pt x="390131" y="263296"/>
                </a:lnTo>
                <a:lnTo>
                  <a:pt x="365290" y="230581"/>
                </a:lnTo>
                <a:lnTo>
                  <a:pt x="358292" y="221361"/>
                </a:lnTo>
                <a:lnTo>
                  <a:pt x="354863" y="219036"/>
                </a:lnTo>
                <a:lnTo>
                  <a:pt x="354863" y="332943"/>
                </a:lnTo>
                <a:lnTo>
                  <a:pt x="346722" y="372872"/>
                </a:lnTo>
                <a:lnTo>
                  <a:pt x="324535" y="405638"/>
                </a:lnTo>
                <a:lnTo>
                  <a:pt x="291795" y="427736"/>
                </a:lnTo>
                <a:lnTo>
                  <a:pt x="251993" y="435686"/>
                </a:lnTo>
                <a:lnTo>
                  <a:pt x="212674" y="427342"/>
                </a:lnTo>
                <a:lnTo>
                  <a:pt x="180263" y="405180"/>
                </a:lnTo>
                <a:lnTo>
                  <a:pt x="158242" y="372681"/>
                </a:lnTo>
                <a:lnTo>
                  <a:pt x="150050" y="333324"/>
                </a:lnTo>
                <a:lnTo>
                  <a:pt x="158229" y="293573"/>
                </a:lnTo>
                <a:lnTo>
                  <a:pt x="180581" y="260781"/>
                </a:lnTo>
                <a:lnTo>
                  <a:pt x="213461" y="238569"/>
                </a:lnTo>
                <a:lnTo>
                  <a:pt x="253225" y="230581"/>
                </a:lnTo>
                <a:lnTo>
                  <a:pt x="292608" y="238912"/>
                </a:lnTo>
                <a:lnTo>
                  <a:pt x="324929" y="261010"/>
                </a:lnTo>
                <a:lnTo>
                  <a:pt x="346798" y="293484"/>
                </a:lnTo>
                <a:lnTo>
                  <a:pt x="354863" y="332943"/>
                </a:lnTo>
                <a:lnTo>
                  <a:pt x="354863" y="219036"/>
                </a:lnTo>
                <a:lnTo>
                  <a:pt x="314960" y="191897"/>
                </a:lnTo>
                <a:lnTo>
                  <a:pt x="265061" y="179552"/>
                </a:lnTo>
                <a:lnTo>
                  <a:pt x="218808" y="183654"/>
                </a:lnTo>
                <a:lnTo>
                  <a:pt x="177431" y="199148"/>
                </a:lnTo>
                <a:lnTo>
                  <a:pt x="142862" y="224599"/>
                </a:lnTo>
                <a:lnTo>
                  <a:pt x="117081" y="258559"/>
                </a:lnTo>
                <a:lnTo>
                  <a:pt x="102031" y="299593"/>
                </a:lnTo>
                <a:lnTo>
                  <a:pt x="98755" y="348221"/>
                </a:lnTo>
                <a:lnTo>
                  <a:pt x="109689" y="391807"/>
                </a:lnTo>
                <a:lnTo>
                  <a:pt x="134607" y="429831"/>
                </a:lnTo>
                <a:lnTo>
                  <a:pt x="173278" y="461772"/>
                </a:lnTo>
                <a:lnTo>
                  <a:pt x="225513" y="487070"/>
                </a:lnTo>
                <a:lnTo>
                  <a:pt x="163576" y="487159"/>
                </a:lnTo>
                <a:lnTo>
                  <a:pt x="310286" y="487159"/>
                </a:lnTo>
                <a:lnTo>
                  <a:pt x="282625" y="487095"/>
                </a:lnTo>
                <a:lnTo>
                  <a:pt x="328599" y="467245"/>
                </a:lnTo>
                <a:lnTo>
                  <a:pt x="364845" y="438645"/>
                </a:lnTo>
                <a:lnTo>
                  <a:pt x="366953" y="435686"/>
                </a:lnTo>
                <a:lnTo>
                  <a:pt x="390410" y="402564"/>
                </a:lnTo>
                <a:lnTo>
                  <a:pt x="404329" y="360273"/>
                </a:lnTo>
                <a:lnTo>
                  <a:pt x="405612" y="313042"/>
                </a:lnTo>
                <a:close/>
              </a:path>
              <a:path w="1409065" h="1025525">
                <a:moveTo>
                  <a:pt x="723099" y="545947"/>
                </a:moveTo>
                <a:lnTo>
                  <a:pt x="705980" y="498652"/>
                </a:lnTo>
                <a:lnTo>
                  <a:pt x="670750" y="479564"/>
                </a:lnTo>
                <a:lnTo>
                  <a:pt x="670750" y="537362"/>
                </a:lnTo>
                <a:lnTo>
                  <a:pt x="668769" y="544271"/>
                </a:lnTo>
                <a:lnTo>
                  <a:pt x="668655" y="545947"/>
                </a:lnTo>
                <a:lnTo>
                  <a:pt x="668401" y="550075"/>
                </a:lnTo>
                <a:lnTo>
                  <a:pt x="667181" y="550900"/>
                </a:lnTo>
                <a:lnTo>
                  <a:pt x="486181" y="717067"/>
                </a:lnTo>
                <a:lnTo>
                  <a:pt x="443052" y="679602"/>
                </a:lnTo>
                <a:lnTo>
                  <a:pt x="429056" y="667169"/>
                </a:lnTo>
                <a:lnTo>
                  <a:pt x="421538" y="661314"/>
                </a:lnTo>
                <a:lnTo>
                  <a:pt x="413600" y="657453"/>
                </a:lnTo>
                <a:lnTo>
                  <a:pt x="405079" y="656336"/>
                </a:lnTo>
                <a:lnTo>
                  <a:pt x="395770" y="658647"/>
                </a:lnTo>
                <a:lnTo>
                  <a:pt x="387781" y="664019"/>
                </a:lnTo>
                <a:lnTo>
                  <a:pt x="383108" y="671169"/>
                </a:lnTo>
                <a:lnTo>
                  <a:pt x="380923" y="679704"/>
                </a:lnTo>
                <a:lnTo>
                  <a:pt x="380390" y="689229"/>
                </a:lnTo>
                <a:lnTo>
                  <a:pt x="380517" y="973429"/>
                </a:lnTo>
                <a:lnTo>
                  <a:pt x="125590" y="973429"/>
                </a:lnTo>
                <a:lnTo>
                  <a:pt x="125590" y="842378"/>
                </a:lnTo>
                <a:lnTo>
                  <a:pt x="209067" y="879424"/>
                </a:lnTo>
                <a:lnTo>
                  <a:pt x="227698" y="885088"/>
                </a:lnTo>
                <a:lnTo>
                  <a:pt x="279679" y="870648"/>
                </a:lnTo>
                <a:lnTo>
                  <a:pt x="301371" y="833005"/>
                </a:lnTo>
                <a:lnTo>
                  <a:pt x="304596" y="816571"/>
                </a:lnTo>
                <a:lnTo>
                  <a:pt x="276072" y="764552"/>
                </a:lnTo>
                <a:lnTo>
                  <a:pt x="222402" y="729780"/>
                </a:lnTo>
                <a:lnTo>
                  <a:pt x="167995" y="696125"/>
                </a:lnTo>
                <a:lnTo>
                  <a:pt x="157695" y="692111"/>
                </a:lnTo>
                <a:lnTo>
                  <a:pt x="147624" y="692327"/>
                </a:lnTo>
                <a:lnTo>
                  <a:pt x="138645" y="696429"/>
                </a:lnTo>
                <a:lnTo>
                  <a:pt x="131635" y="704049"/>
                </a:lnTo>
                <a:lnTo>
                  <a:pt x="127812" y="713727"/>
                </a:lnTo>
                <a:lnTo>
                  <a:pt x="128092" y="723366"/>
                </a:lnTo>
                <a:lnTo>
                  <a:pt x="132461" y="732320"/>
                </a:lnTo>
                <a:lnTo>
                  <a:pt x="140893" y="739952"/>
                </a:lnTo>
                <a:lnTo>
                  <a:pt x="164147" y="754811"/>
                </a:lnTo>
                <a:lnTo>
                  <a:pt x="236943" y="800519"/>
                </a:lnTo>
                <a:lnTo>
                  <a:pt x="239585" y="802335"/>
                </a:lnTo>
                <a:lnTo>
                  <a:pt x="234099" y="833005"/>
                </a:lnTo>
                <a:lnTo>
                  <a:pt x="228193" y="830554"/>
                </a:lnTo>
                <a:lnTo>
                  <a:pt x="197713" y="817549"/>
                </a:lnTo>
                <a:lnTo>
                  <a:pt x="195478" y="816571"/>
                </a:lnTo>
                <a:lnTo>
                  <a:pt x="56718" y="754176"/>
                </a:lnTo>
                <a:lnTo>
                  <a:pt x="118643" y="538111"/>
                </a:lnTo>
                <a:lnTo>
                  <a:pt x="192532" y="538111"/>
                </a:lnTo>
                <a:lnTo>
                  <a:pt x="286194" y="538200"/>
                </a:lnTo>
                <a:lnTo>
                  <a:pt x="335686" y="538111"/>
                </a:lnTo>
                <a:lnTo>
                  <a:pt x="381876" y="538022"/>
                </a:lnTo>
                <a:lnTo>
                  <a:pt x="425069" y="571601"/>
                </a:lnTo>
                <a:lnTo>
                  <a:pt x="444652" y="593267"/>
                </a:lnTo>
                <a:lnTo>
                  <a:pt x="484073" y="636409"/>
                </a:lnTo>
                <a:lnTo>
                  <a:pt x="497281" y="648512"/>
                </a:lnTo>
                <a:lnTo>
                  <a:pt x="508914" y="652945"/>
                </a:lnTo>
                <a:lnTo>
                  <a:pt x="520814" y="649808"/>
                </a:lnTo>
                <a:lnTo>
                  <a:pt x="534797" y="639216"/>
                </a:lnTo>
                <a:lnTo>
                  <a:pt x="590296" y="588429"/>
                </a:lnTo>
                <a:lnTo>
                  <a:pt x="645782" y="537616"/>
                </a:lnTo>
                <a:lnTo>
                  <a:pt x="649211" y="532892"/>
                </a:lnTo>
                <a:lnTo>
                  <a:pt x="658126" y="531063"/>
                </a:lnTo>
                <a:lnTo>
                  <a:pt x="665124" y="532015"/>
                </a:lnTo>
                <a:lnTo>
                  <a:pt x="670750" y="537362"/>
                </a:lnTo>
                <a:lnTo>
                  <a:pt x="670750" y="479564"/>
                </a:lnTo>
                <a:lnTo>
                  <a:pt x="610501" y="497205"/>
                </a:lnTo>
                <a:lnTo>
                  <a:pt x="566178" y="538200"/>
                </a:lnTo>
                <a:lnTo>
                  <a:pt x="520700" y="580618"/>
                </a:lnTo>
                <a:lnTo>
                  <a:pt x="516280" y="584174"/>
                </a:lnTo>
                <a:lnTo>
                  <a:pt x="470916" y="544271"/>
                </a:lnTo>
                <a:lnTo>
                  <a:pt x="431647" y="500799"/>
                </a:lnTo>
                <a:lnTo>
                  <a:pt x="424738" y="494372"/>
                </a:lnTo>
                <a:lnTo>
                  <a:pt x="417207" y="490004"/>
                </a:lnTo>
                <a:lnTo>
                  <a:pt x="408851" y="487553"/>
                </a:lnTo>
                <a:lnTo>
                  <a:pt x="404126" y="487222"/>
                </a:lnTo>
                <a:lnTo>
                  <a:pt x="399415" y="486879"/>
                </a:lnTo>
                <a:lnTo>
                  <a:pt x="341033" y="487222"/>
                </a:lnTo>
                <a:lnTo>
                  <a:pt x="163576" y="487159"/>
                </a:lnTo>
                <a:lnTo>
                  <a:pt x="104228" y="486930"/>
                </a:lnTo>
                <a:lnTo>
                  <a:pt x="92824" y="488251"/>
                </a:lnTo>
                <a:lnTo>
                  <a:pt x="83883" y="492518"/>
                </a:lnTo>
                <a:lnTo>
                  <a:pt x="77266" y="499846"/>
                </a:lnTo>
                <a:lnTo>
                  <a:pt x="72796" y="510374"/>
                </a:lnTo>
                <a:lnTo>
                  <a:pt x="58623" y="560133"/>
                </a:lnTo>
                <a:lnTo>
                  <a:pt x="19634" y="696429"/>
                </a:lnTo>
                <a:lnTo>
                  <a:pt x="1739" y="759079"/>
                </a:lnTo>
                <a:lnTo>
                  <a:pt x="76" y="769518"/>
                </a:lnTo>
                <a:lnTo>
                  <a:pt x="0" y="771398"/>
                </a:lnTo>
                <a:lnTo>
                  <a:pt x="1778" y="780262"/>
                </a:lnTo>
                <a:lnTo>
                  <a:pt x="39395" y="804075"/>
                </a:lnTo>
                <a:lnTo>
                  <a:pt x="70294" y="816597"/>
                </a:lnTo>
                <a:lnTo>
                  <a:pt x="73240" y="821397"/>
                </a:lnTo>
                <a:lnTo>
                  <a:pt x="73101" y="842378"/>
                </a:lnTo>
                <a:lnTo>
                  <a:pt x="72974" y="992632"/>
                </a:lnTo>
                <a:lnTo>
                  <a:pt x="74701" y="1007872"/>
                </a:lnTo>
                <a:lnTo>
                  <a:pt x="80264" y="1017879"/>
                </a:lnTo>
                <a:lnTo>
                  <a:pt x="90385" y="1023391"/>
                </a:lnTo>
                <a:lnTo>
                  <a:pt x="105752" y="1025067"/>
                </a:lnTo>
                <a:lnTo>
                  <a:pt x="398919" y="1025093"/>
                </a:lnTo>
                <a:lnTo>
                  <a:pt x="414731" y="1023467"/>
                </a:lnTo>
                <a:lnTo>
                  <a:pt x="424916" y="1017981"/>
                </a:lnTo>
                <a:lnTo>
                  <a:pt x="430339" y="1007643"/>
                </a:lnTo>
                <a:lnTo>
                  <a:pt x="431838" y="992632"/>
                </a:lnTo>
                <a:lnTo>
                  <a:pt x="431965" y="973429"/>
                </a:lnTo>
                <a:lnTo>
                  <a:pt x="431939" y="742149"/>
                </a:lnTo>
                <a:lnTo>
                  <a:pt x="434987" y="742784"/>
                </a:lnTo>
                <a:lnTo>
                  <a:pt x="436245" y="742683"/>
                </a:lnTo>
                <a:lnTo>
                  <a:pt x="458660" y="762165"/>
                </a:lnTo>
                <a:lnTo>
                  <a:pt x="465963" y="768400"/>
                </a:lnTo>
                <a:lnTo>
                  <a:pt x="477266" y="776173"/>
                </a:lnTo>
                <a:lnTo>
                  <a:pt x="487349" y="778738"/>
                </a:lnTo>
                <a:lnTo>
                  <a:pt x="497281" y="776071"/>
                </a:lnTo>
                <a:lnTo>
                  <a:pt x="508114" y="768096"/>
                </a:lnTo>
                <a:lnTo>
                  <a:pt x="535889" y="742683"/>
                </a:lnTo>
                <a:lnTo>
                  <a:pt x="536473" y="742149"/>
                </a:lnTo>
                <a:lnTo>
                  <a:pt x="563892" y="717067"/>
                </a:lnTo>
                <a:lnTo>
                  <a:pt x="604824" y="679602"/>
                </a:lnTo>
                <a:lnTo>
                  <a:pt x="699287" y="592709"/>
                </a:lnTo>
                <a:lnTo>
                  <a:pt x="716280" y="570471"/>
                </a:lnTo>
                <a:lnTo>
                  <a:pt x="723099" y="545947"/>
                </a:lnTo>
                <a:close/>
              </a:path>
              <a:path w="1409065" h="1025525">
                <a:moveTo>
                  <a:pt x="767969" y="359117"/>
                </a:moveTo>
                <a:lnTo>
                  <a:pt x="766051" y="348386"/>
                </a:lnTo>
                <a:lnTo>
                  <a:pt x="760793" y="340067"/>
                </a:lnTo>
                <a:lnTo>
                  <a:pt x="752741" y="334708"/>
                </a:lnTo>
                <a:lnTo>
                  <a:pt x="742454" y="332879"/>
                </a:lnTo>
                <a:lnTo>
                  <a:pt x="732243" y="334975"/>
                </a:lnTo>
                <a:lnTo>
                  <a:pt x="724115" y="340563"/>
                </a:lnTo>
                <a:lnTo>
                  <a:pt x="718743" y="348919"/>
                </a:lnTo>
                <a:lnTo>
                  <a:pt x="716813" y="359371"/>
                </a:lnTo>
                <a:lnTo>
                  <a:pt x="718654" y="369366"/>
                </a:lnTo>
                <a:lnTo>
                  <a:pt x="723811" y="377240"/>
                </a:lnTo>
                <a:lnTo>
                  <a:pt x="731685" y="382422"/>
                </a:lnTo>
                <a:lnTo>
                  <a:pt x="741692" y="384327"/>
                </a:lnTo>
                <a:lnTo>
                  <a:pt x="752449" y="382562"/>
                </a:lnTo>
                <a:lnTo>
                  <a:pt x="760768" y="377431"/>
                </a:lnTo>
                <a:lnTo>
                  <a:pt x="766114" y="369455"/>
                </a:lnTo>
                <a:lnTo>
                  <a:pt x="767969" y="359117"/>
                </a:lnTo>
                <a:close/>
              </a:path>
              <a:path w="1409065" h="1025525">
                <a:moveTo>
                  <a:pt x="767981" y="256628"/>
                </a:moveTo>
                <a:lnTo>
                  <a:pt x="766025" y="245833"/>
                </a:lnTo>
                <a:lnTo>
                  <a:pt x="760691" y="237477"/>
                </a:lnTo>
                <a:lnTo>
                  <a:pt x="752525" y="232130"/>
                </a:lnTo>
                <a:lnTo>
                  <a:pt x="742086" y="230339"/>
                </a:lnTo>
                <a:lnTo>
                  <a:pt x="731786" y="232524"/>
                </a:lnTo>
                <a:lnTo>
                  <a:pt x="723671" y="238264"/>
                </a:lnTo>
                <a:lnTo>
                  <a:pt x="718426" y="246811"/>
                </a:lnTo>
                <a:lnTo>
                  <a:pt x="716762" y="257429"/>
                </a:lnTo>
                <a:lnTo>
                  <a:pt x="718972" y="267182"/>
                </a:lnTo>
                <a:lnTo>
                  <a:pt x="724547" y="274916"/>
                </a:lnTo>
                <a:lnTo>
                  <a:pt x="732777" y="280009"/>
                </a:lnTo>
                <a:lnTo>
                  <a:pt x="742988" y="281813"/>
                </a:lnTo>
                <a:lnTo>
                  <a:pt x="753110" y="279908"/>
                </a:lnTo>
                <a:lnTo>
                  <a:pt x="761034" y="274688"/>
                </a:lnTo>
                <a:lnTo>
                  <a:pt x="766178" y="266738"/>
                </a:lnTo>
                <a:lnTo>
                  <a:pt x="767981" y="256628"/>
                </a:lnTo>
                <a:close/>
              </a:path>
              <a:path w="1409065" h="1025525">
                <a:moveTo>
                  <a:pt x="831557" y="973924"/>
                </a:moveTo>
                <a:lnTo>
                  <a:pt x="791832" y="973899"/>
                </a:lnTo>
                <a:lnTo>
                  <a:pt x="669213" y="973924"/>
                </a:lnTo>
                <a:lnTo>
                  <a:pt x="831557" y="973924"/>
                </a:lnTo>
                <a:close/>
              </a:path>
              <a:path w="1409065" h="1025525">
                <a:moveTo>
                  <a:pt x="972858" y="700252"/>
                </a:moveTo>
                <a:lnTo>
                  <a:pt x="969187" y="660273"/>
                </a:lnTo>
                <a:lnTo>
                  <a:pt x="946353" y="615035"/>
                </a:lnTo>
                <a:lnTo>
                  <a:pt x="921778" y="591299"/>
                </a:lnTo>
                <a:lnTo>
                  <a:pt x="921778" y="691794"/>
                </a:lnTo>
                <a:lnTo>
                  <a:pt x="915733" y="721296"/>
                </a:lnTo>
                <a:lnTo>
                  <a:pt x="899248" y="745731"/>
                </a:lnTo>
                <a:lnTo>
                  <a:pt x="874953" y="762457"/>
                </a:lnTo>
                <a:lnTo>
                  <a:pt x="845464" y="768832"/>
                </a:lnTo>
                <a:lnTo>
                  <a:pt x="816013" y="762990"/>
                </a:lnTo>
                <a:lnTo>
                  <a:pt x="791464" y="746607"/>
                </a:lnTo>
                <a:lnTo>
                  <a:pt x="774560" y="722363"/>
                </a:lnTo>
                <a:lnTo>
                  <a:pt x="767994" y="692912"/>
                </a:lnTo>
                <a:lnTo>
                  <a:pt x="773671" y="663460"/>
                </a:lnTo>
                <a:lnTo>
                  <a:pt x="789927" y="638848"/>
                </a:lnTo>
                <a:lnTo>
                  <a:pt x="814095" y="621792"/>
                </a:lnTo>
                <a:lnTo>
                  <a:pt x="843546" y="615035"/>
                </a:lnTo>
                <a:lnTo>
                  <a:pt x="873391" y="620725"/>
                </a:lnTo>
                <a:lnTo>
                  <a:pt x="898309" y="637298"/>
                </a:lnTo>
                <a:lnTo>
                  <a:pt x="915403" y="661936"/>
                </a:lnTo>
                <a:lnTo>
                  <a:pt x="921778" y="691794"/>
                </a:lnTo>
                <a:lnTo>
                  <a:pt x="921778" y="591299"/>
                </a:lnTo>
                <a:lnTo>
                  <a:pt x="893686" y="573379"/>
                </a:lnTo>
                <a:lnTo>
                  <a:pt x="849096" y="563791"/>
                </a:lnTo>
                <a:lnTo>
                  <a:pt x="804125" y="570103"/>
                </a:lnTo>
                <a:lnTo>
                  <a:pt x="763473" y="592594"/>
                </a:lnTo>
                <a:lnTo>
                  <a:pt x="732891" y="628434"/>
                </a:lnTo>
                <a:lnTo>
                  <a:pt x="717854" y="672769"/>
                </a:lnTo>
                <a:lnTo>
                  <a:pt x="716915" y="704138"/>
                </a:lnTo>
                <a:lnTo>
                  <a:pt x="723125" y="733399"/>
                </a:lnTo>
                <a:lnTo>
                  <a:pt x="736295" y="760564"/>
                </a:lnTo>
                <a:lnTo>
                  <a:pt x="756246" y="785609"/>
                </a:lnTo>
                <a:lnTo>
                  <a:pt x="749617" y="789025"/>
                </a:lnTo>
                <a:lnTo>
                  <a:pt x="696595" y="823214"/>
                </a:lnTo>
                <a:lnTo>
                  <a:pt x="662584" y="857618"/>
                </a:lnTo>
                <a:lnTo>
                  <a:pt x="637463" y="897559"/>
                </a:lnTo>
                <a:lnTo>
                  <a:pt x="621372" y="943114"/>
                </a:lnTo>
                <a:lnTo>
                  <a:pt x="614426" y="994346"/>
                </a:lnTo>
                <a:lnTo>
                  <a:pt x="615670" y="1008189"/>
                </a:lnTo>
                <a:lnTo>
                  <a:pt x="620903" y="1017739"/>
                </a:lnTo>
                <a:lnTo>
                  <a:pt x="630212" y="1023264"/>
                </a:lnTo>
                <a:lnTo>
                  <a:pt x="643750" y="1025055"/>
                </a:lnTo>
                <a:lnTo>
                  <a:pt x="755815" y="1025144"/>
                </a:lnTo>
                <a:lnTo>
                  <a:pt x="867892" y="1025029"/>
                </a:lnTo>
                <a:lnTo>
                  <a:pt x="879779" y="1023226"/>
                </a:lnTo>
                <a:lnTo>
                  <a:pt x="888631" y="1018120"/>
                </a:lnTo>
                <a:lnTo>
                  <a:pt x="894168" y="1010094"/>
                </a:lnTo>
                <a:lnTo>
                  <a:pt x="896086" y="999502"/>
                </a:lnTo>
                <a:lnTo>
                  <a:pt x="894168" y="988898"/>
                </a:lnTo>
                <a:lnTo>
                  <a:pt x="888657" y="980884"/>
                </a:lnTo>
                <a:lnTo>
                  <a:pt x="879792" y="975804"/>
                </a:lnTo>
                <a:lnTo>
                  <a:pt x="867879" y="974001"/>
                </a:lnTo>
                <a:lnTo>
                  <a:pt x="669213" y="973924"/>
                </a:lnTo>
                <a:lnTo>
                  <a:pt x="669213" y="969568"/>
                </a:lnTo>
                <a:lnTo>
                  <a:pt x="683933" y="920305"/>
                </a:lnTo>
                <a:lnTo>
                  <a:pt x="708533" y="883196"/>
                </a:lnTo>
                <a:lnTo>
                  <a:pt x="741184" y="853465"/>
                </a:lnTo>
                <a:lnTo>
                  <a:pt x="779957" y="832535"/>
                </a:lnTo>
                <a:lnTo>
                  <a:pt x="822934" y="821791"/>
                </a:lnTo>
                <a:lnTo>
                  <a:pt x="868197" y="822642"/>
                </a:lnTo>
                <a:lnTo>
                  <a:pt x="882472" y="825652"/>
                </a:lnTo>
                <a:lnTo>
                  <a:pt x="896581" y="829779"/>
                </a:lnTo>
                <a:lnTo>
                  <a:pt x="924636" y="838949"/>
                </a:lnTo>
                <a:lnTo>
                  <a:pt x="935151" y="840460"/>
                </a:lnTo>
                <a:lnTo>
                  <a:pt x="944651" y="838530"/>
                </a:lnTo>
                <a:lnTo>
                  <a:pt x="952512" y="833374"/>
                </a:lnTo>
                <a:lnTo>
                  <a:pt x="958126" y="825195"/>
                </a:lnTo>
                <a:lnTo>
                  <a:pt x="958926" y="821791"/>
                </a:lnTo>
                <a:lnTo>
                  <a:pt x="960386" y="815619"/>
                </a:lnTo>
                <a:lnTo>
                  <a:pt x="938022" y="788136"/>
                </a:lnTo>
                <a:lnTo>
                  <a:pt x="934034" y="786307"/>
                </a:lnTo>
                <a:lnTo>
                  <a:pt x="945464" y="768832"/>
                </a:lnTo>
                <a:lnTo>
                  <a:pt x="962317" y="743064"/>
                </a:lnTo>
                <a:lnTo>
                  <a:pt x="972858" y="700252"/>
                </a:lnTo>
                <a:close/>
              </a:path>
              <a:path w="1409065" h="1025525">
                <a:moveTo>
                  <a:pt x="1152372" y="359486"/>
                </a:moveTo>
                <a:lnTo>
                  <a:pt x="1150607" y="348259"/>
                </a:lnTo>
                <a:lnTo>
                  <a:pt x="1144828" y="340029"/>
                </a:lnTo>
                <a:lnTo>
                  <a:pt x="1135151" y="334962"/>
                </a:lnTo>
                <a:lnTo>
                  <a:pt x="1121752" y="333222"/>
                </a:lnTo>
                <a:lnTo>
                  <a:pt x="824217" y="333222"/>
                </a:lnTo>
                <a:lnTo>
                  <a:pt x="811288" y="334860"/>
                </a:lnTo>
                <a:lnTo>
                  <a:pt x="801827" y="339648"/>
                </a:lnTo>
                <a:lnTo>
                  <a:pt x="795934" y="347433"/>
                </a:lnTo>
                <a:lnTo>
                  <a:pt x="793737" y="358051"/>
                </a:lnTo>
                <a:lnTo>
                  <a:pt x="795489" y="369239"/>
                </a:lnTo>
                <a:lnTo>
                  <a:pt x="801293" y="377469"/>
                </a:lnTo>
                <a:lnTo>
                  <a:pt x="810971" y="382562"/>
                </a:lnTo>
                <a:lnTo>
                  <a:pt x="824357" y="384314"/>
                </a:lnTo>
                <a:lnTo>
                  <a:pt x="973124" y="384340"/>
                </a:lnTo>
                <a:lnTo>
                  <a:pt x="1121892" y="384314"/>
                </a:lnTo>
                <a:lnTo>
                  <a:pt x="1134795" y="382663"/>
                </a:lnTo>
                <a:lnTo>
                  <a:pt x="1144282" y="377875"/>
                </a:lnTo>
                <a:lnTo>
                  <a:pt x="1150175" y="370090"/>
                </a:lnTo>
                <a:lnTo>
                  <a:pt x="1152372" y="359486"/>
                </a:lnTo>
                <a:close/>
              </a:path>
              <a:path w="1409065" h="1025525">
                <a:moveTo>
                  <a:pt x="1152398" y="255562"/>
                </a:moveTo>
                <a:lnTo>
                  <a:pt x="1121943" y="230682"/>
                </a:lnTo>
                <a:lnTo>
                  <a:pt x="974750" y="230670"/>
                </a:lnTo>
                <a:lnTo>
                  <a:pt x="824369" y="230695"/>
                </a:lnTo>
                <a:lnTo>
                  <a:pt x="810971" y="232435"/>
                </a:lnTo>
                <a:lnTo>
                  <a:pt x="801293" y="237515"/>
                </a:lnTo>
                <a:lnTo>
                  <a:pt x="795477" y="245745"/>
                </a:lnTo>
                <a:lnTo>
                  <a:pt x="793724" y="256946"/>
                </a:lnTo>
                <a:lnTo>
                  <a:pt x="795934" y="267563"/>
                </a:lnTo>
                <a:lnTo>
                  <a:pt x="801852" y="275361"/>
                </a:lnTo>
                <a:lnTo>
                  <a:pt x="811314" y="280174"/>
                </a:lnTo>
                <a:lnTo>
                  <a:pt x="824179" y="281825"/>
                </a:lnTo>
                <a:lnTo>
                  <a:pt x="1121752" y="281813"/>
                </a:lnTo>
                <a:lnTo>
                  <a:pt x="1135138" y="280073"/>
                </a:lnTo>
                <a:lnTo>
                  <a:pt x="1144816" y="274993"/>
                </a:lnTo>
                <a:lnTo>
                  <a:pt x="1150632" y="266763"/>
                </a:lnTo>
                <a:lnTo>
                  <a:pt x="1152398" y="255562"/>
                </a:lnTo>
                <a:close/>
              </a:path>
              <a:path w="1409065" h="1025525">
                <a:moveTo>
                  <a:pt x="1408277" y="996835"/>
                </a:moveTo>
                <a:lnTo>
                  <a:pt x="1400975" y="943559"/>
                </a:lnTo>
                <a:lnTo>
                  <a:pt x="1376260" y="880922"/>
                </a:lnTo>
                <a:lnTo>
                  <a:pt x="1353858" y="850861"/>
                </a:lnTo>
                <a:lnTo>
                  <a:pt x="1353858" y="973061"/>
                </a:lnTo>
                <a:lnTo>
                  <a:pt x="1002309" y="973061"/>
                </a:lnTo>
                <a:lnTo>
                  <a:pt x="1025575" y="905052"/>
                </a:lnTo>
                <a:lnTo>
                  <a:pt x="1051013" y="872693"/>
                </a:lnTo>
                <a:lnTo>
                  <a:pt x="1085164" y="845654"/>
                </a:lnTo>
                <a:lnTo>
                  <a:pt x="1127645" y="827112"/>
                </a:lnTo>
                <a:lnTo>
                  <a:pt x="1178064" y="820229"/>
                </a:lnTo>
                <a:lnTo>
                  <a:pt x="1228699" y="827151"/>
                </a:lnTo>
                <a:lnTo>
                  <a:pt x="1271244" y="845743"/>
                </a:lnTo>
                <a:lnTo>
                  <a:pt x="1305382" y="872832"/>
                </a:lnTo>
                <a:lnTo>
                  <a:pt x="1330744" y="905217"/>
                </a:lnTo>
                <a:lnTo>
                  <a:pt x="1347025" y="939698"/>
                </a:lnTo>
                <a:lnTo>
                  <a:pt x="1353858" y="973061"/>
                </a:lnTo>
                <a:lnTo>
                  <a:pt x="1353858" y="850861"/>
                </a:lnTo>
                <a:lnTo>
                  <a:pt x="1347762" y="842670"/>
                </a:lnTo>
                <a:lnTo>
                  <a:pt x="1321803" y="820229"/>
                </a:lnTo>
                <a:lnTo>
                  <a:pt x="1311376" y="811225"/>
                </a:lnTo>
                <a:lnTo>
                  <a:pt x="1267612" y="786231"/>
                </a:lnTo>
                <a:lnTo>
                  <a:pt x="1277340" y="768845"/>
                </a:lnTo>
                <a:lnTo>
                  <a:pt x="1296428" y="734758"/>
                </a:lnTo>
                <a:lnTo>
                  <a:pt x="1306068" y="685888"/>
                </a:lnTo>
                <a:lnTo>
                  <a:pt x="1296619" y="640765"/>
                </a:lnTo>
                <a:lnTo>
                  <a:pt x="1278458" y="615061"/>
                </a:lnTo>
                <a:lnTo>
                  <a:pt x="1268183" y="600519"/>
                </a:lnTo>
                <a:lnTo>
                  <a:pt x="1254988" y="591515"/>
                </a:lnTo>
                <a:lnTo>
                  <a:pt x="1254988" y="691565"/>
                </a:lnTo>
                <a:lnTo>
                  <a:pt x="1249095" y="720991"/>
                </a:lnTo>
                <a:lnTo>
                  <a:pt x="1232649" y="745515"/>
                </a:lnTo>
                <a:lnTo>
                  <a:pt x="1208354" y="762393"/>
                </a:lnTo>
                <a:lnTo>
                  <a:pt x="1178915" y="768845"/>
                </a:lnTo>
                <a:lnTo>
                  <a:pt x="1149019" y="762889"/>
                </a:lnTo>
                <a:lnTo>
                  <a:pt x="1124229" y="746175"/>
                </a:lnTo>
                <a:lnTo>
                  <a:pt x="1107363" y="721474"/>
                </a:lnTo>
                <a:lnTo>
                  <a:pt x="1101204" y="691540"/>
                </a:lnTo>
                <a:lnTo>
                  <a:pt x="1107465" y="662139"/>
                </a:lnTo>
                <a:lnTo>
                  <a:pt x="1124216" y="637743"/>
                </a:lnTo>
                <a:lnTo>
                  <a:pt x="1148638" y="621157"/>
                </a:lnTo>
                <a:lnTo>
                  <a:pt x="1178077" y="615061"/>
                </a:lnTo>
                <a:lnTo>
                  <a:pt x="1207566" y="621207"/>
                </a:lnTo>
                <a:lnTo>
                  <a:pt x="1231976" y="637755"/>
                </a:lnTo>
                <a:lnTo>
                  <a:pt x="1248651" y="662051"/>
                </a:lnTo>
                <a:lnTo>
                  <a:pt x="1254988" y="691565"/>
                </a:lnTo>
                <a:lnTo>
                  <a:pt x="1254988" y="591515"/>
                </a:lnTo>
                <a:lnTo>
                  <a:pt x="1230185" y="574560"/>
                </a:lnTo>
                <a:lnTo>
                  <a:pt x="1186827" y="563765"/>
                </a:lnTo>
                <a:lnTo>
                  <a:pt x="1142415" y="568490"/>
                </a:lnTo>
                <a:lnTo>
                  <a:pt x="1101280" y="589089"/>
                </a:lnTo>
                <a:lnTo>
                  <a:pt x="1070165" y="622033"/>
                </a:lnTo>
                <a:lnTo>
                  <a:pt x="1052931" y="664057"/>
                </a:lnTo>
                <a:lnTo>
                  <a:pt x="1049820" y="697953"/>
                </a:lnTo>
                <a:lnTo>
                  <a:pt x="1055217" y="729449"/>
                </a:lnTo>
                <a:lnTo>
                  <a:pt x="1068527" y="758736"/>
                </a:lnTo>
                <a:lnTo>
                  <a:pt x="1089164" y="785952"/>
                </a:lnTo>
                <a:lnTo>
                  <a:pt x="1082230" y="789381"/>
                </a:lnTo>
                <a:lnTo>
                  <a:pt x="1028890" y="823988"/>
                </a:lnTo>
                <a:lnTo>
                  <a:pt x="994854" y="858824"/>
                </a:lnTo>
                <a:lnTo>
                  <a:pt x="969848" y="899198"/>
                </a:lnTo>
                <a:lnTo>
                  <a:pt x="954049" y="945197"/>
                </a:lnTo>
                <a:lnTo>
                  <a:pt x="947610" y="996899"/>
                </a:lnTo>
                <a:lnTo>
                  <a:pt x="949083" y="1009053"/>
                </a:lnTo>
                <a:lnTo>
                  <a:pt x="954227" y="1017854"/>
                </a:lnTo>
                <a:lnTo>
                  <a:pt x="962837" y="1023213"/>
                </a:lnTo>
                <a:lnTo>
                  <a:pt x="974712" y="1025029"/>
                </a:lnTo>
                <a:lnTo>
                  <a:pt x="1178128" y="1025131"/>
                </a:lnTo>
                <a:lnTo>
                  <a:pt x="1381556" y="1024991"/>
                </a:lnTo>
                <a:lnTo>
                  <a:pt x="1393545" y="1023162"/>
                </a:lnTo>
                <a:lnTo>
                  <a:pt x="1402283" y="1017765"/>
                </a:lnTo>
                <a:lnTo>
                  <a:pt x="1407350" y="1008951"/>
                </a:lnTo>
                <a:lnTo>
                  <a:pt x="1408277" y="996835"/>
                </a:lnTo>
                <a:close/>
              </a:path>
              <a:path w="1409065" h="1025525">
                <a:moveTo>
                  <a:pt x="1408709" y="34861"/>
                </a:moveTo>
                <a:lnTo>
                  <a:pt x="1407147" y="17703"/>
                </a:lnTo>
                <a:lnTo>
                  <a:pt x="1401673" y="7023"/>
                </a:lnTo>
                <a:lnTo>
                  <a:pt x="1390967" y="1562"/>
                </a:lnTo>
                <a:lnTo>
                  <a:pt x="1373746" y="25"/>
                </a:lnTo>
                <a:lnTo>
                  <a:pt x="1356283" y="25"/>
                </a:lnTo>
                <a:lnTo>
                  <a:pt x="1356283" y="51943"/>
                </a:lnTo>
                <a:lnTo>
                  <a:pt x="1356283" y="101434"/>
                </a:lnTo>
                <a:lnTo>
                  <a:pt x="486816" y="101434"/>
                </a:lnTo>
                <a:lnTo>
                  <a:pt x="486816" y="51943"/>
                </a:lnTo>
                <a:lnTo>
                  <a:pt x="1356283" y="51943"/>
                </a:lnTo>
                <a:lnTo>
                  <a:pt x="1356283" y="25"/>
                </a:lnTo>
                <a:lnTo>
                  <a:pt x="465531" y="0"/>
                </a:lnTo>
                <a:lnTo>
                  <a:pt x="435051" y="24790"/>
                </a:lnTo>
                <a:lnTo>
                  <a:pt x="434759" y="50812"/>
                </a:lnTo>
                <a:lnTo>
                  <a:pt x="434797" y="102857"/>
                </a:lnTo>
                <a:lnTo>
                  <a:pt x="442125" y="146697"/>
                </a:lnTo>
                <a:lnTo>
                  <a:pt x="466648" y="153746"/>
                </a:lnTo>
                <a:lnTo>
                  <a:pt x="486117" y="153746"/>
                </a:lnTo>
                <a:lnTo>
                  <a:pt x="486219" y="443128"/>
                </a:lnTo>
                <a:lnTo>
                  <a:pt x="486346" y="481571"/>
                </a:lnTo>
                <a:lnTo>
                  <a:pt x="507542" y="501713"/>
                </a:lnTo>
                <a:lnTo>
                  <a:pt x="516356" y="501154"/>
                </a:lnTo>
                <a:lnTo>
                  <a:pt x="525678" y="497573"/>
                </a:lnTo>
                <a:lnTo>
                  <a:pt x="532244" y="491680"/>
                </a:lnTo>
                <a:lnTo>
                  <a:pt x="536117" y="483552"/>
                </a:lnTo>
                <a:lnTo>
                  <a:pt x="537387" y="473278"/>
                </a:lnTo>
                <a:lnTo>
                  <a:pt x="537324" y="154711"/>
                </a:lnTo>
                <a:lnTo>
                  <a:pt x="1306283" y="154711"/>
                </a:lnTo>
                <a:lnTo>
                  <a:pt x="1306334" y="419023"/>
                </a:lnTo>
                <a:lnTo>
                  <a:pt x="1306461" y="473278"/>
                </a:lnTo>
                <a:lnTo>
                  <a:pt x="1306779" y="551129"/>
                </a:lnTo>
                <a:lnTo>
                  <a:pt x="1329372" y="580707"/>
                </a:lnTo>
                <a:lnTo>
                  <a:pt x="1336332" y="580529"/>
                </a:lnTo>
                <a:lnTo>
                  <a:pt x="1357566" y="552132"/>
                </a:lnTo>
                <a:lnTo>
                  <a:pt x="1357439" y="154711"/>
                </a:lnTo>
                <a:lnTo>
                  <a:pt x="1357452" y="153670"/>
                </a:lnTo>
                <a:lnTo>
                  <a:pt x="1364843" y="153670"/>
                </a:lnTo>
                <a:lnTo>
                  <a:pt x="1369631" y="153682"/>
                </a:lnTo>
                <a:lnTo>
                  <a:pt x="1374432" y="153670"/>
                </a:lnTo>
                <a:lnTo>
                  <a:pt x="1374686" y="153644"/>
                </a:lnTo>
                <a:lnTo>
                  <a:pt x="1391145" y="152082"/>
                </a:lnTo>
                <a:lnTo>
                  <a:pt x="1401660" y="146659"/>
                </a:lnTo>
                <a:lnTo>
                  <a:pt x="1407134" y="136283"/>
                </a:lnTo>
                <a:lnTo>
                  <a:pt x="1408709" y="119761"/>
                </a:lnTo>
                <a:lnTo>
                  <a:pt x="1408709" y="101434"/>
                </a:lnTo>
                <a:lnTo>
                  <a:pt x="1408709" y="51943"/>
                </a:lnTo>
                <a:lnTo>
                  <a:pt x="1408709" y="34861"/>
                </a:lnTo>
                <a:close/>
              </a:path>
            </a:pathLst>
          </a:custGeom>
          <a:solidFill>
            <a:srgbClr val="3BB877"/>
          </a:solidFill>
        </p:spPr>
        <p:txBody>
          <a:bodyPr wrap="square" lIns="0" tIns="0" rIns="0" bIns="0" rtlCol="0"/>
          <a:lstStyle/>
          <a:p>
            <a:endParaRPr dirty="0"/>
          </a:p>
        </p:txBody>
      </p:sp>
      <p:sp>
        <p:nvSpPr>
          <p:cNvPr id="7" name="object 7"/>
          <p:cNvSpPr/>
          <p:nvPr/>
        </p:nvSpPr>
        <p:spPr>
          <a:xfrm>
            <a:off x="4001058" y="1660525"/>
            <a:ext cx="1019810" cy="1143000"/>
          </a:xfrm>
          <a:custGeom>
            <a:avLst/>
            <a:gdLst/>
            <a:ahLst/>
            <a:cxnLst/>
            <a:rect l="l" t="t" r="r" b="b"/>
            <a:pathLst>
              <a:path w="1019810" h="1143000">
                <a:moveTo>
                  <a:pt x="257238" y="750595"/>
                </a:moveTo>
                <a:lnTo>
                  <a:pt x="257149" y="720496"/>
                </a:lnTo>
                <a:lnTo>
                  <a:pt x="218935" y="720496"/>
                </a:lnTo>
                <a:lnTo>
                  <a:pt x="218935" y="788568"/>
                </a:lnTo>
                <a:lnTo>
                  <a:pt x="234137" y="788809"/>
                </a:lnTo>
                <a:lnTo>
                  <a:pt x="257238" y="750595"/>
                </a:lnTo>
                <a:close/>
              </a:path>
              <a:path w="1019810" h="1143000">
                <a:moveTo>
                  <a:pt x="702398" y="256006"/>
                </a:moveTo>
                <a:lnTo>
                  <a:pt x="702322" y="237058"/>
                </a:lnTo>
                <a:lnTo>
                  <a:pt x="702144" y="211899"/>
                </a:lnTo>
                <a:lnTo>
                  <a:pt x="700938" y="210248"/>
                </a:lnTo>
                <a:lnTo>
                  <a:pt x="700328" y="208711"/>
                </a:lnTo>
                <a:lnTo>
                  <a:pt x="684149" y="203708"/>
                </a:lnTo>
                <a:lnTo>
                  <a:pt x="684174" y="102514"/>
                </a:lnTo>
                <a:lnTo>
                  <a:pt x="683133" y="88709"/>
                </a:lnTo>
                <a:lnTo>
                  <a:pt x="680910" y="80518"/>
                </a:lnTo>
                <a:lnTo>
                  <a:pt x="679538" y="75425"/>
                </a:lnTo>
                <a:lnTo>
                  <a:pt x="673112" y="63538"/>
                </a:lnTo>
                <a:lnTo>
                  <a:pt x="663549" y="53467"/>
                </a:lnTo>
                <a:lnTo>
                  <a:pt x="655180" y="45389"/>
                </a:lnTo>
                <a:lnTo>
                  <a:pt x="651713" y="39916"/>
                </a:lnTo>
                <a:lnTo>
                  <a:pt x="649630" y="36626"/>
                </a:lnTo>
                <a:lnTo>
                  <a:pt x="646950" y="26835"/>
                </a:lnTo>
                <a:lnTo>
                  <a:pt x="647166" y="15646"/>
                </a:lnTo>
                <a:lnTo>
                  <a:pt x="648919" y="3187"/>
                </a:lnTo>
                <a:lnTo>
                  <a:pt x="643166" y="203"/>
                </a:lnTo>
                <a:lnTo>
                  <a:pt x="642772" y="0"/>
                </a:lnTo>
                <a:lnTo>
                  <a:pt x="588124" y="203"/>
                </a:lnTo>
                <a:lnTo>
                  <a:pt x="545134" y="88"/>
                </a:lnTo>
                <a:lnTo>
                  <a:pt x="502145" y="101"/>
                </a:lnTo>
                <a:lnTo>
                  <a:pt x="459155" y="584"/>
                </a:lnTo>
                <a:lnTo>
                  <a:pt x="408838" y="10807"/>
                </a:lnTo>
                <a:lnTo>
                  <a:pt x="369646" y="37452"/>
                </a:lnTo>
                <a:lnTo>
                  <a:pt x="344144" y="77673"/>
                </a:lnTo>
                <a:lnTo>
                  <a:pt x="334873" y="128638"/>
                </a:lnTo>
                <a:lnTo>
                  <a:pt x="334848" y="204177"/>
                </a:lnTo>
                <a:lnTo>
                  <a:pt x="325894" y="207530"/>
                </a:lnTo>
                <a:lnTo>
                  <a:pt x="316890" y="212636"/>
                </a:lnTo>
                <a:lnTo>
                  <a:pt x="316636" y="218135"/>
                </a:lnTo>
                <a:lnTo>
                  <a:pt x="316052" y="237058"/>
                </a:lnTo>
                <a:lnTo>
                  <a:pt x="316014" y="256247"/>
                </a:lnTo>
                <a:lnTo>
                  <a:pt x="316509" y="274955"/>
                </a:lnTo>
                <a:lnTo>
                  <a:pt x="326707" y="320344"/>
                </a:lnTo>
                <a:lnTo>
                  <a:pt x="354152" y="344157"/>
                </a:lnTo>
                <a:lnTo>
                  <a:pt x="360095" y="351510"/>
                </a:lnTo>
                <a:lnTo>
                  <a:pt x="383070" y="405104"/>
                </a:lnTo>
                <a:lnTo>
                  <a:pt x="411784" y="446963"/>
                </a:lnTo>
                <a:lnTo>
                  <a:pt x="416128" y="451942"/>
                </a:lnTo>
                <a:lnTo>
                  <a:pt x="417639" y="463143"/>
                </a:lnTo>
                <a:lnTo>
                  <a:pt x="387642" y="498398"/>
                </a:lnTo>
                <a:lnTo>
                  <a:pt x="304139" y="529488"/>
                </a:lnTo>
                <a:lnTo>
                  <a:pt x="269316" y="543064"/>
                </a:lnTo>
                <a:lnTo>
                  <a:pt x="187261" y="587133"/>
                </a:lnTo>
                <a:lnTo>
                  <a:pt x="155752" y="619213"/>
                </a:lnTo>
                <a:lnTo>
                  <a:pt x="137604" y="654875"/>
                </a:lnTo>
                <a:lnTo>
                  <a:pt x="129743" y="694563"/>
                </a:lnTo>
                <a:lnTo>
                  <a:pt x="129159" y="731608"/>
                </a:lnTo>
                <a:lnTo>
                  <a:pt x="129171" y="740486"/>
                </a:lnTo>
                <a:lnTo>
                  <a:pt x="132435" y="787819"/>
                </a:lnTo>
                <a:lnTo>
                  <a:pt x="169278" y="787819"/>
                </a:lnTo>
                <a:lnTo>
                  <a:pt x="169367" y="768527"/>
                </a:lnTo>
                <a:lnTo>
                  <a:pt x="169494" y="749858"/>
                </a:lnTo>
                <a:lnTo>
                  <a:pt x="169494" y="731608"/>
                </a:lnTo>
                <a:lnTo>
                  <a:pt x="169138" y="713587"/>
                </a:lnTo>
                <a:lnTo>
                  <a:pt x="172173" y="679894"/>
                </a:lnTo>
                <a:lnTo>
                  <a:pt x="202565" y="626503"/>
                </a:lnTo>
                <a:lnTo>
                  <a:pt x="251764" y="595160"/>
                </a:lnTo>
                <a:lnTo>
                  <a:pt x="298005" y="574179"/>
                </a:lnTo>
                <a:lnTo>
                  <a:pt x="342049" y="556818"/>
                </a:lnTo>
                <a:lnTo>
                  <a:pt x="355130" y="556171"/>
                </a:lnTo>
                <a:lnTo>
                  <a:pt x="366115" y="563816"/>
                </a:lnTo>
                <a:lnTo>
                  <a:pt x="380415" y="581050"/>
                </a:lnTo>
                <a:lnTo>
                  <a:pt x="448170" y="666635"/>
                </a:lnTo>
                <a:lnTo>
                  <a:pt x="489724" y="628484"/>
                </a:lnTo>
                <a:lnTo>
                  <a:pt x="489775" y="740829"/>
                </a:lnTo>
                <a:lnTo>
                  <a:pt x="489331" y="768527"/>
                </a:lnTo>
                <a:lnTo>
                  <a:pt x="489369" y="770064"/>
                </a:lnTo>
                <a:lnTo>
                  <a:pt x="490093" y="779068"/>
                </a:lnTo>
                <a:lnTo>
                  <a:pt x="493331" y="785228"/>
                </a:lnTo>
                <a:lnTo>
                  <a:pt x="499541" y="788466"/>
                </a:lnTo>
                <a:lnTo>
                  <a:pt x="509231" y="789266"/>
                </a:lnTo>
                <a:lnTo>
                  <a:pt x="518591" y="788441"/>
                </a:lnTo>
                <a:lnTo>
                  <a:pt x="525056" y="785685"/>
                </a:lnTo>
                <a:lnTo>
                  <a:pt x="528739" y="779919"/>
                </a:lnTo>
                <a:lnTo>
                  <a:pt x="529717" y="770064"/>
                </a:lnTo>
                <a:lnTo>
                  <a:pt x="529209" y="740829"/>
                </a:lnTo>
                <a:lnTo>
                  <a:pt x="529297" y="679894"/>
                </a:lnTo>
                <a:lnTo>
                  <a:pt x="529463" y="645541"/>
                </a:lnTo>
                <a:lnTo>
                  <a:pt x="530174" y="639381"/>
                </a:lnTo>
                <a:lnTo>
                  <a:pt x="530783" y="629475"/>
                </a:lnTo>
                <a:lnTo>
                  <a:pt x="570763" y="666699"/>
                </a:lnTo>
                <a:lnTo>
                  <a:pt x="600316" y="629475"/>
                </a:lnTo>
                <a:lnTo>
                  <a:pt x="601103" y="628484"/>
                </a:lnTo>
                <a:lnTo>
                  <a:pt x="617385" y="607961"/>
                </a:lnTo>
                <a:lnTo>
                  <a:pt x="684745" y="523100"/>
                </a:lnTo>
                <a:lnTo>
                  <a:pt x="680135" y="520903"/>
                </a:lnTo>
                <a:lnTo>
                  <a:pt x="661085" y="511784"/>
                </a:lnTo>
                <a:lnTo>
                  <a:pt x="649833" y="506552"/>
                </a:lnTo>
                <a:lnTo>
                  <a:pt x="638594" y="501764"/>
                </a:lnTo>
                <a:lnTo>
                  <a:pt x="626224" y="495693"/>
                </a:lnTo>
                <a:lnTo>
                  <a:pt x="620623" y="491477"/>
                </a:lnTo>
                <a:lnTo>
                  <a:pt x="620623" y="539483"/>
                </a:lnTo>
                <a:lnTo>
                  <a:pt x="566318" y="607961"/>
                </a:lnTo>
                <a:lnTo>
                  <a:pt x="565785" y="607352"/>
                </a:lnTo>
                <a:lnTo>
                  <a:pt x="539686" y="577456"/>
                </a:lnTo>
                <a:lnTo>
                  <a:pt x="564553" y="550024"/>
                </a:lnTo>
                <a:lnTo>
                  <a:pt x="590943" y="520903"/>
                </a:lnTo>
                <a:lnTo>
                  <a:pt x="620623" y="539483"/>
                </a:lnTo>
                <a:lnTo>
                  <a:pt x="620623" y="491477"/>
                </a:lnTo>
                <a:lnTo>
                  <a:pt x="615784" y="487819"/>
                </a:lnTo>
                <a:lnTo>
                  <a:pt x="612101" y="483323"/>
                </a:lnTo>
                <a:lnTo>
                  <a:pt x="607618" y="477824"/>
                </a:lnTo>
                <a:lnTo>
                  <a:pt x="602081" y="465378"/>
                </a:lnTo>
                <a:lnTo>
                  <a:pt x="600633" y="460565"/>
                </a:lnTo>
                <a:lnTo>
                  <a:pt x="601776" y="452564"/>
                </a:lnTo>
                <a:lnTo>
                  <a:pt x="605015" y="449135"/>
                </a:lnTo>
                <a:lnTo>
                  <a:pt x="605726" y="448271"/>
                </a:lnTo>
                <a:lnTo>
                  <a:pt x="635990" y="405511"/>
                </a:lnTo>
                <a:lnTo>
                  <a:pt x="657123" y="356400"/>
                </a:lnTo>
                <a:lnTo>
                  <a:pt x="659307" y="350253"/>
                </a:lnTo>
                <a:lnTo>
                  <a:pt x="664591" y="343852"/>
                </a:lnTo>
                <a:lnTo>
                  <a:pt x="670191" y="340487"/>
                </a:lnTo>
                <a:lnTo>
                  <a:pt x="683602" y="330314"/>
                </a:lnTo>
                <a:lnTo>
                  <a:pt x="693394" y="318084"/>
                </a:lnTo>
                <a:lnTo>
                  <a:pt x="698639" y="305854"/>
                </a:lnTo>
                <a:lnTo>
                  <a:pt x="640892" y="305854"/>
                </a:lnTo>
                <a:lnTo>
                  <a:pt x="629627" y="305854"/>
                </a:lnTo>
                <a:lnTo>
                  <a:pt x="627494" y="310667"/>
                </a:lnTo>
                <a:lnTo>
                  <a:pt x="623887" y="320484"/>
                </a:lnTo>
                <a:lnTo>
                  <a:pt x="615988" y="342226"/>
                </a:lnTo>
                <a:lnTo>
                  <a:pt x="607669" y="364197"/>
                </a:lnTo>
                <a:lnTo>
                  <a:pt x="598360" y="385622"/>
                </a:lnTo>
                <a:lnTo>
                  <a:pt x="587375" y="406019"/>
                </a:lnTo>
                <a:lnTo>
                  <a:pt x="563016" y="428663"/>
                </a:lnTo>
                <a:lnTo>
                  <a:pt x="563016" y="483323"/>
                </a:lnTo>
                <a:lnTo>
                  <a:pt x="560285" y="492925"/>
                </a:lnTo>
                <a:lnTo>
                  <a:pt x="550189" y="507568"/>
                </a:lnTo>
                <a:lnTo>
                  <a:pt x="532841" y="526757"/>
                </a:lnTo>
                <a:lnTo>
                  <a:pt x="508292" y="550024"/>
                </a:lnTo>
                <a:lnTo>
                  <a:pt x="493928" y="533768"/>
                </a:lnTo>
                <a:lnTo>
                  <a:pt x="482028" y="520992"/>
                </a:lnTo>
                <a:lnTo>
                  <a:pt x="481507" y="520446"/>
                </a:lnTo>
                <a:lnTo>
                  <a:pt x="481507" y="579716"/>
                </a:lnTo>
                <a:lnTo>
                  <a:pt x="452386" y="607352"/>
                </a:lnTo>
                <a:lnTo>
                  <a:pt x="411734" y="556171"/>
                </a:lnTo>
                <a:lnTo>
                  <a:pt x="398513" y="539521"/>
                </a:lnTo>
                <a:lnTo>
                  <a:pt x="427926" y="520992"/>
                </a:lnTo>
                <a:lnTo>
                  <a:pt x="481507" y="579716"/>
                </a:lnTo>
                <a:lnTo>
                  <a:pt x="481507" y="520446"/>
                </a:lnTo>
                <a:lnTo>
                  <a:pt x="479056" y="517804"/>
                </a:lnTo>
                <a:lnTo>
                  <a:pt x="464464" y="501281"/>
                </a:lnTo>
                <a:lnTo>
                  <a:pt x="450977" y="483323"/>
                </a:lnTo>
                <a:lnTo>
                  <a:pt x="563016" y="483323"/>
                </a:lnTo>
                <a:lnTo>
                  <a:pt x="563016" y="428663"/>
                </a:lnTo>
                <a:lnTo>
                  <a:pt x="553059" y="437908"/>
                </a:lnTo>
                <a:lnTo>
                  <a:pt x="508863" y="448271"/>
                </a:lnTo>
                <a:lnTo>
                  <a:pt x="464769" y="437184"/>
                </a:lnTo>
                <a:lnTo>
                  <a:pt x="430784" y="404749"/>
                </a:lnTo>
                <a:lnTo>
                  <a:pt x="411162" y="363550"/>
                </a:lnTo>
                <a:lnTo>
                  <a:pt x="394843" y="320192"/>
                </a:lnTo>
                <a:lnTo>
                  <a:pt x="391909" y="312521"/>
                </a:lnTo>
                <a:lnTo>
                  <a:pt x="391528" y="305955"/>
                </a:lnTo>
                <a:lnTo>
                  <a:pt x="391477" y="305015"/>
                </a:lnTo>
                <a:lnTo>
                  <a:pt x="380352" y="305955"/>
                </a:lnTo>
                <a:lnTo>
                  <a:pt x="356031" y="249275"/>
                </a:lnTo>
                <a:lnTo>
                  <a:pt x="373214" y="244767"/>
                </a:lnTo>
                <a:lnTo>
                  <a:pt x="373710" y="242557"/>
                </a:lnTo>
                <a:lnTo>
                  <a:pt x="374650" y="240245"/>
                </a:lnTo>
                <a:lnTo>
                  <a:pt x="374777" y="152984"/>
                </a:lnTo>
                <a:lnTo>
                  <a:pt x="374891" y="132245"/>
                </a:lnTo>
                <a:lnTo>
                  <a:pt x="381050" y="92938"/>
                </a:lnTo>
                <a:lnTo>
                  <a:pt x="425018" y="47371"/>
                </a:lnTo>
                <a:lnTo>
                  <a:pt x="496582" y="39941"/>
                </a:lnTo>
                <a:lnTo>
                  <a:pt x="537146" y="39941"/>
                </a:lnTo>
                <a:lnTo>
                  <a:pt x="605739" y="40220"/>
                </a:lnTo>
                <a:lnTo>
                  <a:pt x="597560" y="67119"/>
                </a:lnTo>
                <a:lnTo>
                  <a:pt x="559777" y="99974"/>
                </a:lnTo>
                <a:lnTo>
                  <a:pt x="512254" y="104914"/>
                </a:lnTo>
                <a:lnTo>
                  <a:pt x="472541" y="104787"/>
                </a:lnTo>
                <a:lnTo>
                  <a:pt x="452678" y="104825"/>
                </a:lnTo>
                <a:lnTo>
                  <a:pt x="427596" y="108953"/>
                </a:lnTo>
                <a:lnTo>
                  <a:pt x="410362" y="120751"/>
                </a:lnTo>
                <a:lnTo>
                  <a:pt x="401307" y="139941"/>
                </a:lnTo>
                <a:lnTo>
                  <a:pt x="400735" y="166268"/>
                </a:lnTo>
                <a:lnTo>
                  <a:pt x="438010" y="166268"/>
                </a:lnTo>
                <a:lnTo>
                  <a:pt x="438835" y="154470"/>
                </a:lnTo>
                <a:lnTo>
                  <a:pt x="443814" y="147637"/>
                </a:lnTo>
                <a:lnTo>
                  <a:pt x="452323" y="144665"/>
                </a:lnTo>
                <a:lnTo>
                  <a:pt x="463715" y="144399"/>
                </a:lnTo>
                <a:lnTo>
                  <a:pt x="481228" y="145072"/>
                </a:lnTo>
                <a:lnTo>
                  <a:pt x="498779" y="145186"/>
                </a:lnTo>
                <a:lnTo>
                  <a:pt x="561594" y="141312"/>
                </a:lnTo>
                <a:lnTo>
                  <a:pt x="608241" y="117398"/>
                </a:lnTo>
                <a:lnTo>
                  <a:pt x="619582" y="104914"/>
                </a:lnTo>
                <a:lnTo>
                  <a:pt x="627062" y="96697"/>
                </a:lnTo>
                <a:lnTo>
                  <a:pt x="629869" y="92862"/>
                </a:lnTo>
                <a:lnTo>
                  <a:pt x="632828" y="88988"/>
                </a:lnTo>
                <a:lnTo>
                  <a:pt x="639165" y="80518"/>
                </a:lnTo>
                <a:lnTo>
                  <a:pt x="640854" y="89077"/>
                </a:lnTo>
                <a:lnTo>
                  <a:pt x="642353" y="96177"/>
                </a:lnTo>
                <a:lnTo>
                  <a:pt x="643483" y="102514"/>
                </a:lnTo>
                <a:lnTo>
                  <a:pt x="643953" y="108432"/>
                </a:lnTo>
                <a:lnTo>
                  <a:pt x="644207" y="138912"/>
                </a:lnTo>
                <a:lnTo>
                  <a:pt x="644296" y="166268"/>
                </a:lnTo>
                <a:lnTo>
                  <a:pt x="644423" y="238239"/>
                </a:lnTo>
                <a:lnTo>
                  <a:pt x="642912" y="246862"/>
                </a:lnTo>
                <a:lnTo>
                  <a:pt x="657872" y="247738"/>
                </a:lnTo>
                <a:lnTo>
                  <a:pt x="661809" y="253060"/>
                </a:lnTo>
                <a:lnTo>
                  <a:pt x="662076" y="256247"/>
                </a:lnTo>
                <a:lnTo>
                  <a:pt x="662508" y="263601"/>
                </a:lnTo>
                <a:lnTo>
                  <a:pt x="662559" y="273202"/>
                </a:lnTo>
                <a:lnTo>
                  <a:pt x="662444" y="278371"/>
                </a:lnTo>
                <a:lnTo>
                  <a:pt x="647217" y="305181"/>
                </a:lnTo>
                <a:lnTo>
                  <a:pt x="698931" y="305181"/>
                </a:lnTo>
                <a:lnTo>
                  <a:pt x="699516" y="303822"/>
                </a:lnTo>
                <a:lnTo>
                  <a:pt x="701967" y="287502"/>
                </a:lnTo>
                <a:lnTo>
                  <a:pt x="702284" y="273202"/>
                </a:lnTo>
                <a:lnTo>
                  <a:pt x="702398" y="256006"/>
                </a:lnTo>
                <a:close/>
              </a:path>
              <a:path w="1019810" h="1143000">
                <a:moveTo>
                  <a:pt x="833208" y="672604"/>
                </a:moveTo>
                <a:lnTo>
                  <a:pt x="764565" y="633107"/>
                </a:lnTo>
                <a:lnTo>
                  <a:pt x="764565" y="712431"/>
                </a:lnTo>
                <a:lnTo>
                  <a:pt x="833208" y="672604"/>
                </a:lnTo>
                <a:close/>
              </a:path>
              <a:path w="1019810" h="1143000">
                <a:moveTo>
                  <a:pt x="916127" y="672922"/>
                </a:moveTo>
                <a:lnTo>
                  <a:pt x="906195" y="622731"/>
                </a:lnTo>
                <a:lnTo>
                  <a:pt x="880008" y="583628"/>
                </a:lnTo>
                <a:lnTo>
                  <a:pt x="878751" y="581736"/>
                </a:lnTo>
                <a:lnTo>
                  <a:pt x="876185" y="580009"/>
                </a:lnTo>
                <a:lnTo>
                  <a:pt x="876185" y="672922"/>
                </a:lnTo>
                <a:lnTo>
                  <a:pt x="869238" y="707529"/>
                </a:lnTo>
                <a:lnTo>
                  <a:pt x="850150" y="735584"/>
                </a:lnTo>
                <a:lnTo>
                  <a:pt x="821702" y="754354"/>
                </a:lnTo>
                <a:lnTo>
                  <a:pt x="786650" y="761085"/>
                </a:lnTo>
                <a:lnTo>
                  <a:pt x="752475" y="754049"/>
                </a:lnTo>
                <a:lnTo>
                  <a:pt x="724458" y="735164"/>
                </a:lnTo>
                <a:lnTo>
                  <a:pt x="705459" y="707288"/>
                </a:lnTo>
                <a:lnTo>
                  <a:pt x="698322" y="673227"/>
                </a:lnTo>
                <a:lnTo>
                  <a:pt x="705396" y="638238"/>
                </a:lnTo>
                <a:lnTo>
                  <a:pt x="725004" y="609536"/>
                </a:lnTo>
                <a:lnTo>
                  <a:pt x="753973" y="590283"/>
                </a:lnTo>
                <a:lnTo>
                  <a:pt x="789101" y="583628"/>
                </a:lnTo>
                <a:lnTo>
                  <a:pt x="823087" y="591121"/>
                </a:lnTo>
                <a:lnTo>
                  <a:pt x="850747" y="610362"/>
                </a:lnTo>
                <a:lnTo>
                  <a:pt x="869353" y="638556"/>
                </a:lnTo>
                <a:lnTo>
                  <a:pt x="876185" y="672922"/>
                </a:lnTo>
                <a:lnTo>
                  <a:pt x="876185" y="580009"/>
                </a:lnTo>
                <a:lnTo>
                  <a:pt x="837806" y="554101"/>
                </a:lnTo>
                <a:lnTo>
                  <a:pt x="787387" y="543814"/>
                </a:lnTo>
                <a:lnTo>
                  <a:pt x="737412" y="553808"/>
                </a:lnTo>
                <a:lnTo>
                  <a:pt x="696455" y="581494"/>
                </a:lnTo>
                <a:lnTo>
                  <a:pt x="668680" y="622681"/>
                </a:lnTo>
                <a:lnTo>
                  <a:pt x="658329" y="672922"/>
                </a:lnTo>
                <a:lnTo>
                  <a:pt x="658291" y="673227"/>
                </a:lnTo>
                <a:lnTo>
                  <a:pt x="668223" y="722528"/>
                </a:lnTo>
                <a:lnTo>
                  <a:pt x="695794" y="763155"/>
                </a:lnTo>
                <a:lnTo>
                  <a:pt x="736688" y="790778"/>
                </a:lnTo>
                <a:lnTo>
                  <a:pt x="786574" y="801077"/>
                </a:lnTo>
                <a:lnTo>
                  <a:pt x="837158" y="791273"/>
                </a:lnTo>
                <a:lnTo>
                  <a:pt x="878281" y="764019"/>
                </a:lnTo>
                <a:lnTo>
                  <a:pt x="880275" y="761085"/>
                </a:lnTo>
                <a:lnTo>
                  <a:pt x="905954" y="723290"/>
                </a:lnTo>
                <a:lnTo>
                  <a:pt x="916114" y="673227"/>
                </a:lnTo>
                <a:lnTo>
                  <a:pt x="916127" y="672922"/>
                </a:lnTo>
                <a:close/>
              </a:path>
              <a:path w="1019810" h="1143000">
                <a:moveTo>
                  <a:pt x="1019606" y="294551"/>
                </a:moveTo>
                <a:lnTo>
                  <a:pt x="1018984" y="286588"/>
                </a:lnTo>
                <a:lnTo>
                  <a:pt x="1016177" y="274878"/>
                </a:lnTo>
                <a:lnTo>
                  <a:pt x="1014310" y="267081"/>
                </a:lnTo>
                <a:lnTo>
                  <a:pt x="1004201" y="250977"/>
                </a:lnTo>
                <a:lnTo>
                  <a:pt x="989672" y="239953"/>
                </a:lnTo>
                <a:lnTo>
                  <a:pt x="971727" y="235712"/>
                </a:lnTo>
                <a:lnTo>
                  <a:pt x="859713" y="235089"/>
                </a:lnTo>
                <a:lnTo>
                  <a:pt x="746226" y="235318"/>
                </a:lnTo>
                <a:lnTo>
                  <a:pt x="745540" y="241376"/>
                </a:lnTo>
                <a:lnTo>
                  <a:pt x="744778" y="245567"/>
                </a:lnTo>
                <a:lnTo>
                  <a:pt x="744651" y="249783"/>
                </a:lnTo>
                <a:lnTo>
                  <a:pt x="744588" y="264312"/>
                </a:lnTo>
                <a:lnTo>
                  <a:pt x="747179" y="271780"/>
                </a:lnTo>
                <a:lnTo>
                  <a:pt x="754761" y="274548"/>
                </a:lnTo>
                <a:lnTo>
                  <a:pt x="769670" y="274942"/>
                </a:lnTo>
                <a:lnTo>
                  <a:pt x="950976" y="274904"/>
                </a:lnTo>
                <a:lnTo>
                  <a:pt x="966444" y="275628"/>
                </a:lnTo>
                <a:lnTo>
                  <a:pt x="974915" y="279196"/>
                </a:lnTo>
                <a:lnTo>
                  <a:pt x="978433" y="287718"/>
                </a:lnTo>
                <a:lnTo>
                  <a:pt x="979106" y="302602"/>
                </a:lnTo>
                <a:lnTo>
                  <a:pt x="979170" y="826833"/>
                </a:lnTo>
                <a:lnTo>
                  <a:pt x="978776" y="826833"/>
                </a:lnTo>
                <a:lnTo>
                  <a:pt x="978776" y="922388"/>
                </a:lnTo>
                <a:lnTo>
                  <a:pt x="969949" y="963345"/>
                </a:lnTo>
                <a:lnTo>
                  <a:pt x="951915" y="965962"/>
                </a:lnTo>
                <a:lnTo>
                  <a:pt x="939888" y="965669"/>
                </a:lnTo>
                <a:lnTo>
                  <a:pt x="938860" y="965644"/>
                </a:lnTo>
                <a:lnTo>
                  <a:pt x="597776" y="965657"/>
                </a:lnTo>
                <a:lnTo>
                  <a:pt x="597776" y="1010462"/>
                </a:lnTo>
                <a:lnTo>
                  <a:pt x="597649" y="1019390"/>
                </a:lnTo>
                <a:lnTo>
                  <a:pt x="597522" y="1071930"/>
                </a:lnTo>
                <a:lnTo>
                  <a:pt x="464070" y="1102614"/>
                </a:lnTo>
                <a:lnTo>
                  <a:pt x="421754" y="1102588"/>
                </a:lnTo>
                <a:lnTo>
                  <a:pt x="421805" y="1036574"/>
                </a:lnTo>
                <a:lnTo>
                  <a:pt x="563359" y="1005674"/>
                </a:lnTo>
                <a:lnTo>
                  <a:pt x="595299" y="1005674"/>
                </a:lnTo>
                <a:lnTo>
                  <a:pt x="597776" y="1010462"/>
                </a:lnTo>
                <a:lnTo>
                  <a:pt x="597776" y="965657"/>
                </a:lnTo>
                <a:lnTo>
                  <a:pt x="66421" y="965669"/>
                </a:lnTo>
                <a:lnTo>
                  <a:pt x="39903" y="932434"/>
                </a:lnTo>
                <a:lnTo>
                  <a:pt x="39903" y="870077"/>
                </a:lnTo>
                <a:lnTo>
                  <a:pt x="978712" y="870077"/>
                </a:lnTo>
                <a:lnTo>
                  <a:pt x="978776" y="922388"/>
                </a:lnTo>
                <a:lnTo>
                  <a:pt x="978776" y="826833"/>
                </a:lnTo>
                <a:lnTo>
                  <a:pt x="40995" y="826833"/>
                </a:lnTo>
                <a:lnTo>
                  <a:pt x="40538" y="822540"/>
                </a:lnTo>
                <a:lnTo>
                  <a:pt x="40055" y="820127"/>
                </a:lnTo>
                <a:lnTo>
                  <a:pt x="39954" y="400456"/>
                </a:lnTo>
                <a:lnTo>
                  <a:pt x="39839" y="296138"/>
                </a:lnTo>
                <a:lnTo>
                  <a:pt x="41186" y="285915"/>
                </a:lnTo>
                <a:lnTo>
                  <a:pt x="45351" y="279311"/>
                </a:lnTo>
                <a:lnTo>
                  <a:pt x="52400" y="275793"/>
                </a:lnTo>
                <a:lnTo>
                  <a:pt x="62420" y="274802"/>
                </a:lnTo>
                <a:lnTo>
                  <a:pt x="142849" y="275069"/>
                </a:lnTo>
                <a:lnTo>
                  <a:pt x="271856" y="274980"/>
                </a:lnTo>
                <a:lnTo>
                  <a:pt x="271856" y="274802"/>
                </a:lnTo>
                <a:lnTo>
                  <a:pt x="271856" y="235877"/>
                </a:lnTo>
                <a:lnTo>
                  <a:pt x="264795" y="235521"/>
                </a:lnTo>
                <a:lnTo>
                  <a:pt x="258775" y="234975"/>
                </a:lnTo>
                <a:lnTo>
                  <a:pt x="109905" y="234924"/>
                </a:lnTo>
                <a:lnTo>
                  <a:pt x="62293" y="234950"/>
                </a:lnTo>
                <a:lnTo>
                  <a:pt x="34886" y="238823"/>
                </a:lnTo>
                <a:lnTo>
                  <a:pt x="15443" y="250469"/>
                </a:lnTo>
                <a:lnTo>
                  <a:pt x="3848" y="269989"/>
                </a:lnTo>
                <a:lnTo>
                  <a:pt x="0" y="297497"/>
                </a:lnTo>
                <a:lnTo>
                  <a:pt x="25" y="941146"/>
                </a:lnTo>
                <a:lnTo>
                  <a:pt x="15506" y="990003"/>
                </a:lnTo>
                <a:lnTo>
                  <a:pt x="64249" y="1005598"/>
                </a:lnTo>
                <a:lnTo>
                  <a:pt x="112941" y="1005624"/>
                </a:lnTo>
                <a:lnTo>
                  <a:pt x="313905" y="1005624"/>
                </a:lnTo>
                <a:lnTo>
                  <a:pt x="364248" y="1005624"/>
                </a:lnTo>
                <a:lnTo>
                  <a:pt x="372008" y="1006309"/>
                </a:lnTo>
                <a:lnTo>
                  <a:pt x="380631" y="1006729"/>
                </a:lnTo>
                <a:lnTo>
                  <a:pt x="380631" y="1103249"/>
                </a:lnTo>
                <a:lnTo>
                  <a:pt x="266801" y="1103249"/>
                </a:lnTo>
                <a:lnTo>
                  <a:pt x="266801" y="1140333"/>
                </a:lnTo>
                <a:lnTo>
                  <a:pt x="269697" y="1141183"/>
                </a:lnTo>
                <a:lnTo>
                  <a:pt x="271424" y="1142136"/>
                </a:lnTo>
                <a:lnTo>
                  <a:pt x="689013" y="1142403"/>
                </a:lnTo>
                <a:lnTo>
                  <a:pt x="744829" y="1142365"/>
                </a:lnTo>
                <a:lnTo>
                  <a:pt x="751763" y="1140066"/>
                </a:lnTo>
                <a:lnTo>
                  <a:pt x="751954" y="1138262"/>
                </a:lnTo>
                <a:lnTo>
                  <a:pt x="752678" y="1130477"/>
                </a:lnTo>
                <a:lnTo>
                  <a:pt x="753033" y="1122629"/>
                </a:lnTo>
                <a:lnTo>
                  <a:pt x="752792" y="1114844"/>
                </a:lnTo>
                <a:lnTo>
                  <a:pt x="711898" y="1102664"/>
                </a:lnTo>
                <a:lnTo>
                  <a:pt x="686638" y="1102601"/>
                </a:lnTo>
                <a:lnTo>
                  <a:pt x="639127" y="1102664"/>
                </a:lnTo>
                <a:lnTo>
                  <a:pt x="639127" y="1005674"/>
                </a:lnTo>
                <a:lnTo>
                  <a:pt x="702970" y="1005662"/>
                </a:lnTo>
                <a:lnTo>
                  <a:pt x="856145" y="1005662"/>
                </a:lnTo>
                <a:lnTo>
                  <a:pt x="892162" y="1005649"/>
                </a:lnTo>
                <a:lnTo>
                  <a:pt x="953020" y="1005624"/>
                </a:lnTo>
                <a:lnTo>
                  <a:pt x="983030" y="1001839"/>
                </a:lnTo>
                <a:lnTo>
                  <a:pt x="1003604" y="990053"/>
                </a:lnTo>
                <a:lnTo>
                  <a:pt x="1015390" y="969518"/>
                </a:lnTo>
                <a:lnTo>
                  <a:pt x="1015822" y="965962"/>
                </a:lnTo>
                <a:lnTo>
                  <a:pt x="1019149" y="939469"/>
                </a:lnTo>
                <a:lnTo>
                  <a:pt x="1019149" y="870077"/>
                </a:lnTo>
                <a:lnTo>
                  <a:pt x="1019149" y="826833"/>
                </a:lnTo>
                <a:lnTo>
                  <a:pt x="1019162" y="302602"/>
                </a:lnTo>
                <a:lnTo>
                  <a:pt x="1019606" y="294551"/>
                </a:lnTo>
                <a:close/>
              </a:path>
            </a:pathLst>
          </a:custGeom>
          <a:solidFill>
            <a:srgbClr val="3BB877"/>
          </a:solidFill>
        </p:spPr>
        <p:txBody>
          <a:bodyPr wrap="square" lIns="0" tIns="0" rIns="0" bIns="0" rtlCol="0"/>
          <a:lstStyle/>
          <a:p>
            <a:endParaRPr dirty="0"/>
          </a:p>
        </p:txBody>
      </p:sp>
      <p:grpSp>
        <p:nvGrpSpPr>
          <p:cNvPr id="8" name="object 8"/>
          <p:cNvGrpSpPr/>
          <p:nvPr/>
        </p:nvGrpSpPr>
        <p:grpSpPr>
          <a:xfrm>
            <a:off x="1164814" y="1707280"/>
            <a:ext cx="1049020" cy="1049020"/>
            <a:chOff x="1164814" y="1852885"/>
            <a:chExt cx="1049020" cy="1049020"/>
          </a:xfrm>
        </p:grpSpPr>
        <p:sp>
          <p:nvSpPr>
            <p:cNvPr id="9" name="object 9"/>
            <p:cNvSpPr/>
            <p:nvPr/>
          </p:nvSpPr>
          <p:spPr>
            <a:xfrm>
              <a:off x="1164805" y="1852891"/>
              <a:ext cx="1049020" cy="1049020"/>
            </a:xfrm>
            <a:custGeom>
              <a:avLst/>
              <a:gdLst/>
              <a:ahLst/>
              <a:cxnLst/>
              <a:rect l="l" t="t" r="r" b="b"/>
              <a:pathLst>
                <a:path w="1049020" h="1049020">
                  <a:moveTo>
                    <a:pt x="545807" y="721702"/>
                  </a:moveTo>
                  <a:lnTo>
                    <a:pt x="503097" y="721702"/>
                  </a:lnTo>
                  <a:lnTo>
                    <a:pt x="503097" y="763854"/>
                  </a:lnTo>
                  <a:lnTo>
                    <a:pt x="545807" y="763854"/>
                  </a:lnTo>
                  <a:lnTo>
                    <a:pt x="545807" y="721702"/>
                  </a:lnTo>
                  <a:close/>
                </a:path>
                <a:path w="1049020" h="1049020">
                  <a:moveTo>
                    <a:pt x="589521" y="809650"/>
                  </a:moveTo>
                  <a:lnTo>
                    <a:pt x="546976" y="809650"/>
                  </a:lnTo>
                  <a:lnTo>
                    <a:pt x="546976" y="851611"/>
                  </a:lnTo>
                  <a:lnTo>
                    <a:pt x="589521" y="851611"/>
                  </a:lnTo>
                  <a:lnTo>
                    <a:pt x="589521" y="809650"/>
                  </a:lnTo>
                  <a:close/>
                </a:path>
                <a:path w="1049020" h="1049020">
                  <a:moveTo>
                    <a:pt x="633120" y="896632"/>
                  </a:moveTo>
                  <a:lnTo>
                    <a:pt x="590689" y="896632"/>
                  </a:lnTo>
                  <a:lnTo>
                    <a:pt x="590689" y="939203"/>
                  </a:lnTo>
                  <a:lnTo>
                    <a:pt x="633120" y="939203"/>
                  </a:lnTo>
                  <a:lnTo>
                    <a:pt x="633120" y="896632"/>
                  </a:lnTo>
                  <a:close/>
                </a:path>
                <a:path w="1049020" h="1049020">
                  <a:moveTo>
                    <a:pt x="823645" y="685533"/>
                  </a:moveTo>
                  <a:lnTo>
                    <a:pt x="785863" y="668566"/>
                  </a:lnTo>
                  <a:lnTo>
                    <a:pt x="767245" y="715162"/>
                  </a:lnTo>
                  <a:lnTo>
                    <a:pt x="752665" y="762190"/>
                  </a:lnTo>
                  <a:lnTo>
                    <a:pt x="742099" y="809701"/>
                  </a:lnTo>
                  <a:lnTo>
                    <a:pt x="735469" y="857681"/>
                  </a:lnTo>
                  <a:lnTo>
                    <a:pt x="732726" y="906170"/>
                  </a:lnTo>
                  <a:lnTo>
                    <a:pt x="733831" y="955179"/>
                  </a:lnTo>
                  <a:lnTo>
                    <a:pt x="738733" y="1004735"/>
                  </a:lnTo>
                  <a:lnTo>
                    <a:pt x="315061" y="1004735"/>
                  </a:lnTo>
                  <a:lnTo>
                    <a:pt x="317233" y="996810"/>
                  </a:lnTo>
                  <a:lnTo>
                    <a:pt x="368287" y="844080"/>
                  </a:lnTo>
                  <a:lnTo>
                    <a:pt x="370382" y="836828"/>
                  </a:lnTo>
                  <a:lnTo>
                    <a:pt x="346151" y="809244"/>
                  </a:lnTo>
                  <a:lnTo>
                    <a:pt x="308813" y="815225"/>
                  </a:lnTo>
                  <a:lnTo>
                    <a:pt x="278892" y="817727"/>
                  </a:lnTo>
                  <a:lnTo>
                    <a:pt x="218668" y="813879"/>
                  </a:lnTo>
                  <a:lnTo>
                    <a:pt x="182664" y="790194"/>
                  </a:lnTo>
                  <a:lnTo>
                    <a:pt x="168338" y="728624"/>
                  </a:lnTo>
                  <a:lnTo>
                    <a:pt x="167652" y="699058"/>
                  </a:lnTo>
                  <a:lnTo>
                    <a:pt x="169252" y="669493"/>
                  </a:lnTo>
                  <a:lnTo>
                    <a:pt x="172364" y="639927"/>
                  </a:lnTo>
                  <a:lnTo>
                    <a:pt x="172097" y="627786"/>
                  </a:lnTo>
                  <a:lnTo>
                    <a:pt x="167894" y="619112"/>
                  </a:lnTo>
                  <a:lnTo>
                    <a:pt x="159753" y="613905"/>
                  </a:lnTo>
                  <a:lnTo>
                    <a:pt x="147713" y="612114"/>
                  </a:lnTo>
                  <a:lnTo>
                    <a:pt x="93941" y="612152"/>
                  </a:lnTo>
                  <a:lnTo>
                    <a:pt x="68897" y="611581"/>
                  </a:lnTo>
                  <a:lnTo>
                    <a:pt x="60871" y="609549"/>
                  </a:lnTo>
                  <a:lnTo>
                    <a:pt x="54991" y="605688"/>
                  </a:lnTo>
                  <a:lnTo>
                    <a:pt x="47269" y="597789"/>
                  </a:lnTo>
                  <a:lnTo>
                    <a:pt x="43992" y="587781"/>
                  </a:lnTo>
                  <a:lnTo>
                    <a:pt x="45135" y="576554"/>
                  </a:lnTo>
                  <a:lnTo>
                    <a:pt x="50660" y="564997"/>
                  </a:lnTo>
                  <a:lnTo>
                    <a:pt x="160261" y="403428"/>
                  </a:lnTo>
                  <a:lnTo>
                    <a:pt x="162331" y="396011"/>
                  </a:lnTo>
                  <a:lnTo>
                    <a:pt x="159689" y="350126"/>
                  </a:lnTo>
                  <a:lnTo>
                    <a:pt x="159270" y="331749"/>
                  </a:lnTo>
                  <a:lnTo>
                    <a:pt x="159994" y="313474"/>
                  </a:lnTo>
                  <a:lnTo>
                    <a:pt x="168160" y="263258"/>
                  </a:lnTo>
                  <a:lnTo>
                    <a:pt x="184213" y="217589"/>
                  </a:lnTo>
                  <a:lnTo>
                    <a:pt x="208305" y="176618"/>
                  </a:lnTo>
                  <a:lnTo>
                    <a:pt x="240588" y="140538"/>
                  </a:lnTo>
                  <a:lnTo>
                    <a:pt x="281203" y="109524"/>
                  </a:lnTo>
                  <a:lnTo>
                    <a:pt x="329793" y="83908"/>
                  </a:lnTo>
                  <a:lnTo>
                    <a:pt x="380758" y="65976"/>
                  </a:lnTo>
                  <a:lnTo>
                    <a:pt x="433616" y="54292"/>
                  </a:lnTo>
                  <a:lnTo>
                    <a:pt x="487870" y="47383"/>
                  </a:lnTo>
                  <a:lnTo>
                    <a:pt x="565810" y="42824"/>
                  </a:lnTo>
                  <a:lnTo>
                    <a:pt x="565810" y="0"/>
                  </a:lnTo>
                  <a:lnTo>
                    <a:pt x="515899" y="1460"/>
                  </a:lnTo>
                  <a:lnTo>
                    <a:pt x="466598" y="5473"/>
                  </a:lnTo>
                  <a:lnTo>
                    <a:pt x="417969" y="12738"/>
                  </a:lnTo>
                  <a:lnTo>
                    <a:pt x="370078" y="23914"/>
                  </a:lnTo>
                  <a:lnTo>
                    <a:pt x="322986" y="39674"/>
                  </a:lnTo>
                  <a:lnTo>
                    <a:pt x="283324" y="57607"/>
                  </a:lnTo>
                  <a:lnTo>
                    <a:pt x="246519" y="79667"/>
                  </a:lnTo>
                  <a:lnTo>
                    <a:pt x="213017" y="106375"/>
                  </a:lnTo>
                  <a:lnTo>
                    <a:pt x="183222" y="138226"/>
                  </a:lnTo>
                  <a:lnTo>
                    <a:pt x="154254" y="180975"/>
                  </a:lnTo>
                  <a:lnTo>
                    <a:pt x="133629" y="226148"/>
                  </a:lnTo>
                  <a:lnTo>
                    <a:pt x="120789" y="273545"/>
                  </a:lnTo>
                  <a:lnTo>
                    <a:pt x="115163" y="322986"/>
                  </a:lnTo>
                  <a:lnTo>
                    <a:pt x="116332" y="381254"/>
                  </a:lnTo>
                  <a:lnTo>
                    <a:pt x="115468" y="387692"/>
                  </a:lnTo>
                  <a:lnTo>
                    <a:pt x="113398" y="393827"/>
                  </a:lnTo>
                  <a:lnTo>
                    <a:pt x="109943" y="399884"/>
                  </a:lnTo>
                  <a:lnTo>
                    <a:pt x="89458" y="429590"/>
                  </a:lnTo>
                  <a:lnTo>
                    <a:pt x="48920" y="489292"/>
                  </a:lnTo>
                  <a:lnTo>
                    <a:pt x="29006" y="519379"/>
                  </a:lnTo>
                  <a:lnTo>
                    <a:pt x="21234" y="532104"/>
                  </a:lnTo>
                  <a:lnTo>
                    <a:pt x="14020" y="545185"/>
                  </a:lnTo>
                  <a:lnTo>
                    <a:pt x="0" y="571627"/>
                  </a:lnTo>
                  <a:lnTo>
                    <a:pt x="0" y="596214"/>
                  </a:lnTo>
                  <a:lnTo>
                    <a:pt x="2286" y="601738"/>
                  </a:lnTo>
                  <a:lnTo>
                    <a:pt x="3187" y="604583"/>
                  </a:lnTo>
                  <a:lnTo>
                    <a:pt x="28879" y="641261"/>
                  </a:lnTo>
                  <a:lnTo>
                    <a:pt x="71310" y="655535"/>
                  </a:lnTo>
                  <a:lnTo>
                    <a:pt x="124980" y="655586"/>
                  </a:lnTo>
                  <a:lnTo>
                    <a:pt x="124777" y="716089"/>
                  </a:lnTo>
                  <a:lnTo>
                    <a:pt x="129768" y="771309"/>
                  </a:lnTo>
                  <a:lnTo>
                    <a:pt x="155194" y="827265"/>
                  </a:lnTo>
                  <a:lnTo>
                    <a:pt x="195414" y="852893"/>
                  </a:lnTo>
                  <a:lnTo>
                    <a:pt x="242900" y="861021"/>
                  </a:lnTo>
                  <a:lnTo>
                    <a:pt x="265341" y="861898"/>
                  </a:lnTo>
                  <a:lnTo>
                    <a:pt x="287769" y="861237"/>
                  </a:lnTo>
                  <a:lnTo>
                    <a:pt x="312178" y="858786"/>
                  </a:lnTo>
                  <a:lnTo>
                    <a:pt x="317055" y="859002"/>
                  </a:lnTo>
                  <a:lnTo>
                    <a:pt x="265226" y="1014577"/>
                  </a:lnTo>
                  <a:lnTo>
                    <a:pt x="262534" y="1026147"/>
                  </a:lnTo>
                  <a:lnTo>
                    <a:pt x="263575" y="1034973"/>
                  </a:lnTo>
                  <a:lnTo>
                    <a:pt x="268808" y="1042187"/>
                  </a:lnTo>
                  <a:lnTo>
                    <a:pt x="278650" y="1048943"/>
                  </a:lnTo>
                  <a:lnTo>
                    <a:pt x="770382" y="1048943"/>
                  </a:lnTo>
                  <a:lnTo>
                    <a:pt x="779653" y="1042822"/>
                  </a:lnTo>
                  <a:lnTo>
                    <a:pt x="784771" y="1036459"/>
                  </a:lnTo>
                  <a:lnTo>
                    <a:pt x="786409" y="1028458"/>
                  </a:lnTo>
                  <a:lnTo>
                    <a:pt x="785253" y="1017358"/>
                  </a:lnTo>
                  <a:lnTo>
                    <a:pt x="778700" y="969568"/>
                  </a:lnTo>
                  <a:lnTo>
                    <a:pt x="776122" y="921893"/>
                  </a:lnTo>
                  <a:lnTo>
                    <a:pt x="777633" y="874356"/>
                  </a:lnTo>
                  <a:lnTo>
                    <a:pt x="783361" y="827011"/>
                  </a:lnTo>
                  <a:lnTo>
                    <a:pt x="793432" y="779868"/>
                  </a:lnTo>
                  <a:lnTo>
                    <a:pt x="807720" y="732955"/>
                  </a:lnTo>
                  <a:lnTo>
                    <a:pt x="823645" y="685533"/>
                  </a:lnTo>
                  <a:close/>
                </a:path>
                <a:path w="1049020" h="1049020">
                  <a:moveTo>
                    <a:pt x="874318" y="371271"/>
                  </a:moveTo>
                  <a:lnTo>
                    <a:pt x="869022" y="326263"/>
                  </a:lnTo>
                  <a:lnTo>
                    <a:pt x="854087" y="284899"/>
                  </a:lnTo>
                  <a:lnTo>
                    <a:pt x="830732" y="248361"/>
                  </a:lnTo>
                  <a:lnTo>
                    <a:pt x="830275" y="247916"/>
                  </a:lnTo>
                  <a:lnTo>
                    <a:pt x="830275" y="371894"/>
                  </a:lnTo>
                  <a:lnTo>
                    <a:pt x="822350" y="420471"/>
                  </a:lnTo>
                  <a:lnTo>
                    <a:pt x="800455" y="462508"/>
                  </a:lnTo>
                  <a:lnTo>
                    <a:pt x="767118" y="495503"/>
                  </a:lnTo>
                  <a:lnTo>
                    <a:pt x="724839" y="516991"/>
                  </a:lnTo>
                  <a:lnTo>
                    <a:pt x="676122" y="524484"/>
                  </a:lnTo>
                  <a:lnTo>
                    <a:pt x="628002" y="516394"/>
                  </a:lnTo>
                  <a:lnTo>
                    <a:pt x="586308" y="494398"/>
                  </a:lnTo>
                  <a:lnTo>
                    <a:pt x="553529" y="461022"/>
                  </a:lnTo>
                  <a:lnTo>
                    <a:pt x="532117" y="418782"/>
                  </a:lnTo>
                  <a:lnTo>
                    <a:pt x="524548" y="370166"/>
                  </a:lnTo>
                  <a:lnTo>
                    <a:pt x="532511" y="322287"/>
                  </a:lnTo>
                  <a:lnTo>
                    <a:pt x="554393" y="280670"/>
                  </a:lnTo>
                  <a:lnTo>
                    <a:pt x="587616" y="247865"/>
                  </a:lnTo>
                  <a:lnTo>
                    <a:pt x="629615" y="226390"/>
                  </a:lnTo>
                  <a:lnTo>
                    <a:pt x="677837" y="218795"/>
                  </a:lnTo>
                  <a:lnTo>
                    <a:pt x="726325" y="226707"/>
                  </a:lnTo>
                  <a:lnTo>
                    <a:pt x="768235" y="248399"/>
                  </a:lnTo>
                  <a:lnTo>
                    <a:pt x="801154" y="281457"/>
                  </a:lnTo>
                  <a:lnTo>
                    <a:pt x="822642" y="323443"/>
                  </a:lnTo>
                  <a:lnTo>
                    <a:pt x="830275" y="371894"/>
                  </a:lnTo>
                  <a:lnTo>
                    <a:pt x="830275" y="247916"/>
                  </a:lnTo>
                  <a:lnTo>
                    <a:pt x="801103" y="218795"/>
                  </a:lnTo>
                  <a:lnTo>
                    <a:pt x="763587" y="194627"/>
                  </a:lnTo>
                  <a:lnTo>
                    <a:pt x="722223" y="179857"/>
                  </a:lnTo>
                  <a:lnTo>
                    <a:pt x="677265" y="174739"/>
                  </a:lnTo>
                  <a:lnTo>
                    <a:pt x="632193" y="180035"/>
                  </a:lnTo>
                  <a:lnTo>
                    <a:pt x="590854" y="194894"/>
                  </a:lnTo>
                  <a:lnTo>
                    <a:pt x="554431" y="218147"/>
                  </a:lnTo>
                  <a:lnTo>
                    <a:pt x="524065" y="248627"/>
                  </a:lnTo>
                  <a:lnTo>
                    <a:pt x="500938" y="285178"/>
                  </a:lnTo>
                  <a:lnTo>
                    <a:pt x="486206" y="326618"/>
                  </a:lnTo>
                  <a:lnTo>
                    <a:pt x="481076" y="371271"/>
                  </a:lnTo>
                  <a:lnTo>
                    <a:pt x="481037" y="371894"/>
                  </a:lnTo>
                  <a:lnTo>
                    <a:pt x="486194" y="416890"/>
                  </a:lnTo>
                  <a:lnTo>
                    <a:pt x="500976" y="458254"/>
                  </a:lnTo>
                  <a:lnTo>
                    <a:pt x="524179" y="494715"/>
                  </a:lnTo>
                  <a:lnTo>
                    <a:pt x="554634" y="525094"/>
                  </a:lnTo>
                  <a:lnTo>
                    <a:pt x="591172" y="548220"/>
                  </a:lnTo>
                  <a:lnTo>
                    <a:pt x="632599" y="562914"/>
                  </a:lnTo>
                  <a:lnTo>
                    <a:pt x="677760" y="568007"/>
                  </a:lnTo>
                  <a:lnTo>
                    <a:pt x="722884" y="562749"/>
                  </a:lnTo>
                  <a:lnTo>
                    <a:pt x="764286" y="547890"/>
                  </a:lnTo>
                  <a:lnTo>
                    <a:pt x="800811" y="524637"/>
                  </a:lnTo>
                  <a:lnTo>
                    <a:pt x="800950" y="524484"/>
                  </a:lnTo>
                  <a:lnTo>
                    <a:pt x="831253" y="494157"/>
                  </a:lnTo>
                  <a:lnTo>
                    <a:pt x="854443" y="457657"/>
                  </a:lnTo>
                  <a:lnTo>
                    <a:pt x="869188" y="416293"/>
                  </a:lnTo>
                  <a:lnTo>
                    <a:pt x="874318" y="371271"/>
                  </a:lnTo>
                  <a:close/>
                </a:path>
                <a:path w="1049020" h="1049020">
                  <a:moveTo>
                    <a:pt x="1049020" y="333032"/>
                  </a:moveTo>
                  <a:lnTo>
                    <a:pt x="1005420" y="302463"/>
                  </a:lnTo>
                  <a:lnTo>
                    <a:pt x="1005420" y="347002"/>
                  </a:lnTo>
                  <a:lnTo>
                    <a:pt x="1005408" y="381292"/>
                  </a:lnTo>
                  <a:lnTo>
                    <a:pt x="1005128" y="392722"/>
                  </a:lnTo>
                  <a:lnTo>
                    <a:pt x="1005052" y="393992"/>
                  </a:lnTo>
                  <a:lnTo>
                    <a:pt x="1001268" y="397802"/>
                  </a:lnTo>
                  <a:lnTo>
                    <a:pt x="983716" y="400342"/>
                  </a:lnTo>
                  <a:lnTo>
                    <a:pt x="968590" y="404152"/>
                  </a:lnTo>
                  <a:lnTo>
                    <a:pt x="926312" y="410502"/>
                  </a:lnTo>
                  <a:lnTo>
                    <a:pt x="903566" y="449872"/>
                  </a:lnTo>
                  <a:lnTo>
                    <a:pt x="897420" y="465112"/>
                  </a:lnTo>
                  <a:lnTo>
                    <a:pt x="890765" y="479082"/>
                  </a:lnTo>
                  <a:lnTo>
                    <a:pt x="883640" y="494322"/>
                  </a:lnTo>
                  <a:lnTo>
                    <a:pt x="880071" y="503212"/>
                  </a:lnTo>
                  <a:lnTo>
                    <a:pt x="879043" y="512102"/>
                  </a:lnTo>
                  <a:lnTo>
                    <a:pt x="880808" y="519722"/>
                  </a:lnTo>
                  <a:lnTo>
                    <a:pt x="885571" y="528612"/>
                  </a:lnTo>
                  <a:lnTo>
                    <a:pt x="896010" y="542582"/>
                  </a:lnTo>
                  <a:lnTo>
                    <a:pt x="906233" y="556552"/>
                  </a:lnTo>
                  <a:lnTo>
                    <a:pt x="926249" y="584492"/>
                  </a:lnTo>
                  <a:lnTo>
                    <a:pt x="890079" y="620052"/>
                  </a:lnTo>
                  <a:lnTo>
                    <a:pt x="861961" y="601002"/>
                  </a:lnTo>
                  <a:lnTo>
                    <a:pt x="847559" y="590842"/>
                  </a:lnTo>
                  <a:lnTo>
                    <a:pt x="833183" y="579412"/>
                  </a:lnTo>
                  <a:lnTo>
                    <a:pt x="825144" y="575602"/>
                  </a:lnTo>
                  <a:lnTo>
                    <a:pt x="817219" y="573062"/>
                  </a:lnTo>
                  <a:lnTo>
                    <a:pt x="809040" y="574332"/>
                  </a:lnTo>
                  <a:lnTo>
                    <a:pt x="800214" y="578142"/>
                  </a:lnTo>
                  <a:lnTo>
                    <a:pt x="784313" y="585762"/>
                  </a:lnTo>
                  <a:lnTo>
                    <a:pt x="735317" y="604812"/>
                  </a:lnTo>
                  <a:lnTo>
                    <a:pt x="711936" y="645452"/>
                  </a:lnTo>
                  <a:lnTo>
                    <a:pt x="708926" y="663232"/>
                  </a:lnTo>
                  <a:lnTo>
                    <a:pt x="702691" y="698792"/>
                  </a:lnTo>
                  <a:lnTo>
                    <a:pt x="652272" y="698792"/>
                  </a:lnTo>
                  <a:lnTo>
                    <a:pt x="649427" y="682282"/>
                  </a:lnTo>
                  <a:lnTo>
                    <a:pt x="646544" y="667042"/>
                  </a:lnTo>
                  <a:lnTo>
                    <a:pt x="643826" y="650532"/>
                  </a:lnTo>
                  <a:lnTo>
                    <a:pt x="641527" y="634022"/>
                  </a:lnTo>
                  <a:lnTo>
                    <a:pt x="638949" y="622592"/>
                  </a:lnTo>
                  <a:lnTo>
                    <a:pt x="634009" y="613702"/>
                  </a:lnTo>
                  <a:lnTo>
                    <a:pt x="626287" y="607352"/>
                  </a:lnTo>
                  <a:lnTo>
                    <a:pt x="615365" y="603542"/>
                  </a:lnTo>
                  <a:lnTo>
                    <a:pt x="599948" y="598462"/>
                  </a:lnTo>
                  <a:lnTo>
                    <a:pt x="569925" y="585762"/>
                  </a:lnTo>
                  <a:lnTo>
                    <a:pt x="555307" y="578142"/>
                  </a:lnTo>
                  <a:lnTo>
                    <a:pt x="546290" y="574332"/>
                  </a:lnTo>
                  <a:lnTo>
                    <a:pt x="537883" y="573062"/>
                  </a:lnTo>
                  <a:lnTo>
                    <a:pt x="529729" y="575602"/>
                  </a:lnTo>
                  <a:lnTo>
                    <a:pt x="521436" y="580682"/>
                  </a:lnTo>
                  <a:lnTo>
                    <a:pt x="478764" y="611162"/>
                  </a:lnTo>
                  <a:lnTo>
                    <a:pt x="464718" y="621322"/>
                  </a:lnTo>
                  <a:lnTo>
                    <a:pt x="428815" y="584492"/>
                  </a:lnTo>
                  <a:lnTo>
                    <a:pt x="438378" y="571792"/>
                  </a:lnTo>
                  <a:lnTo>
                    <a:pt x="448106" y="557822"/>
                  </a:lnTo>
                  <a:lnTo>
                    <a:pt x="458089" y="543852"/>
                  </a:lnTo>
                  <a:lnTo>
                    <a:pt x="468426" y="529882"/>
                  </a:lnTo>
                  <a:lnTo>
                    <a:pt x="473849" y="520992"/>
                  </a:lnTo>
                  <a:lnTo>
                    <a:pt x="475792" y="512102"/>
                  </a:lnTo>
                  <a:lnTo>
                    <a:pt x="474535" y="501942"/>
                  </a:lnTo>
                  <a:lnTo>
                    <a:pt x="470357" y="493052"/>
                  </a:lnTo>
                  <a:lnTo>
                    <a:pt x="463054" y="477812"/>
                  </a:lnTo>
                  <a:lnTo>
                    <a:pt x="456501" y="461302"/>
                  </a:lnTo>
                  <a:lnTo>
                    <a:pt x="450507" y="446062"/>
                  </a:lnTo>
                  <a:lnTo>
                    <a:pt x="444842" y="430822"/>
                  </a:lnTo>
                  <a:lnTo>
                    <a:pt x="441426" y="421932"/>
                  </a:lnTo>
                  <a:lnTo>
                    <a:pt x="436905" y="416852"/>
                  </a:lnTo>
                  <a:lnTo>
                    <a:pt x="430809" y="411772"/>
                  </a:lnTo>
                  <a:lnTo>
                    <a:pt x="422643" y="409232"/>
                  </a:lnTo>
                  <a:lnTo>
                    <a:pt x="386803" y="404152"/>
                  </a:lnTo>
                  <a:lnTo>
                    <a:pt x="350545" y="397802"/>
                  </a:lnTo>
                  <a:lnTo>
                    <a:pt x="350545" y="347002"/>
                  </a:lnTo>
                  <a:lnTo>
                    <a:pt x="415442" y="335572"/>
                  </a:lnTo>
                  <a:lnTo>
                    <a:pt x="419468" y="335572"/>
                  </a:lnTo>
                  <a:lnTo>
                    <a:pt x="423519" y="334302"/>
                  </a:lnTo>
                  <a:lnTo>
                    <a:pt x="451002" y="298742"/>
                  </a:lnTo>
                  <a:lnTo>
                    <a:pt x="457936" y="282232"/>
                  </a:lnTo>
                  <a:lnTo>
                    <a:pt x="465162" y="264452"/>
                  </a:lnTo>
                  <a:lnTo>
                    <a:pt x="472732" y="247942"/>
                  </a:lnTo>
                  <a:lnTo>
                    <a:pt x="475551" y="240322"/>
                  </a:lnTo>
                  <a:lnTo>
                    <a:pt x="476288" y="232702"/>
                  </a:lnTo>
                  <a:lnTo>
                    <a:pt x="474764" y="225082"/>
                  </a:lnTo>
                  <a:lnTo>
                    <a:pt x="470776" y="218732"/>
                  </a:lnTo>
                  <a:lnTo>
                    <a:pt x="460133" y="203492"/>
                  </a:lnTo>
                  <a:lnTo>
                    <a:pt x="449605" y="188252"/>
                  </a:lnTo>
                  <a:lnTo>
                    <a:pt x="428815" y="159042"/>
                  </a:lnTo>
                  <a:lnTo>
                    <a:pt x="465391" y="123482"/>
                  </a:lnTo>
                  <a:lnTo>
                    <a:pt x="493496" y="143802"/>
                  </a:lnTo>
                  <a:lnTo>
                    <a:pt x="522325" y="164122"/>
                  </a:lnTo>
                  <a:lnTo>
                    <a:pt x="530186" y="169202"/>
                  </a:lnTo>
                  <a:lnTo>
                    <a:pt x="537959" y="170472"/>
                  </a:lnTo>
                  <a:lnTo>
                    <a:pt x="545960" y="169202"/>
                  </a:lnTo>
                  <a:lnTo>
                    <a:pt x="554507" y="166662"/>
                  </a:lnTo>
                  <a:lnTo>
                    <a:pt x="570445" y="159042"/>
                  </a:lnTo>
                  <a:lnTo>
                    <a:pt x="619391" y="139992"/>
                  </a:lnTo>
                  <a:lnTo>
                    <a:pt x="627468" y="136182"/>
                  </a:lnTo>
                  <a:lnTo>
                    <a:pt x="633691" y="131102"/>
                  </a:lnTo>
                  <a:lnTo>
                    <a:pt x="638035" y="124752"/>
                  </a:lnTo>
                  <a:lnTo>
                    <a:pt x="638378" y="123482"/>
                  </a:lnTo>
                  <a:lnTo>
                    <a:pt x="638721" y="122212"/>
                  </a:lnTo>
                  <a:lnTo>
                    <a:pt x="640435" y="115862"/>
                  </a:lnTo>
                  <a:lnTo>
                    <a:pt x="643001" y="100622"/>
                  </a:lnTo>
                  <a:lnTo>
                    <a:pt x="648462" y="67602"/>
                  </a:lnTo>
                  <a:lnTo>
                    <a:pt x="651065" y="52362"/>
                  </a:lnTo>
                  <a:lnTo>
                    <a:pt x="651878" y="46012"/>
                  </a:lnTo>
                  <a:lnTo>
                    <a:pt x="653338" y="43472"/>
                  </a:lnTo>
                  <a:lnTo>
                    <a:pt x="659218" y="44742"/>
                  </a:lnTo>
                  <a:lnTo>
                    <a:pt x="702449" y="44742"/>
                  </a:lnTo>
                  <a:lnTo>
                    <a:pt x="710882" y="93002"/>
                  </a:lnTo>
                  <a:lnTo>
                    <a:pt x="711962" y="100622"/>
                  </a:lnTo>
                  <a:lnTo>
                    <a:pt x="713003" y="106972"/>
                  </a:lnTo>
                  <a:lnTo>
                    <a:pt x="714070" y="113322"/>
                  </a:lnTo>
                  <a:lnTo>
                    <a:pt x="715225" y="119672"/>
                  </a:lnTo>
                  <a:lnTo>
                    <a:pt x="717029" y="129832"/>
                  </a:lnTo>
                  <a:lnTo>
                    <a:pt x="722414" y="136182"/>
                  </a:lnTo>
                  <a:lnTo>
                    <a:pt x="751052" y="143802"/>
                  </a:lnTo>
                  <a:lnTo>
                    <a:pt x="769429" y="150152"/>
                  </a:lnTo>
                  <a:lnTo>
                    <a:pt x="787247" y="159042"/>
                  </a:lnTo>
                  <a:lnTo>
                    <a:pt x="804506" y="167932"/>
                  </a:lnTo>
                  <a:lnTo>
                    <a:pt x="811377" y="171742"/>
                  </a:lnTo>
                  <a:lnTo>
                    <a:pt x="818134" y="171742"/>
                  </a:lnTo>
                  <a:lnTo>
                    <a:pt x="824776" y="169202"/>
                  </a:lnTo>
                  <a:lnTo>
                    <a:pt x="831240" y="165392"/>
                  </a:lnTo>
                  <a:lnTo>
                    <a:pt x="860615" y="145072"/>
                  </a:lnTo>
                  <a:lnTo>
                    <a:pt x="889203" y="124752"/>
                  </a:lnTo>
                  <a:lnTo>
                    <a:pt x="925487" y="160312"/>
                  </a:lnTo>
                  <a:lnTo>
                    <a:pt x="916165" y="174282"/>
                  </a:lnTo>
                  <a:lnTo>
                    <a:pt x="906526" y="186982"/>
                  </a:lnTo>
                  <a:lnTo>
                    <a:pt x="896556" y="200952"/>
                  </a:lnTo>
                  <a:lnTo>
                    <a:pt x="886231" y="214922"/>
                  </a:lnTo>
                  <a:lnTo>
                    <a:pt x="881113" y="223812"/>
                  </a:lnTo>
                  <a:lnTo>
                    <a:pt x="879195" y="232702"/>
                  </a:lnTo>
                  <a:lnTo>
                    <a:pt x="880262" y="241592"/>
                  </a:lnTo>
                  <a:lnTo>
                    <a:pt x="884059" y="250482"/>
                  </a:lnTo>
                  <a:lnTo>
                    <a:pt x="891311" y="265722"/>
                  </a:lnTo>
                  <a:lnTo>
                    <a:pt x="897940" y="280962"/>
                  </a:lnTo>
                  <a:lnTo>
                    <a:pt x="913460" y="321602"/>
                  </a:lnTo>
                  <a:lnTo>
                    <a:pt x="969568" y="340652"/>
                  </a:lnTo>
                  <a:lnTo>
                    <a:pt x="987386" y="344462"/>
                  </a:lnTo>
                  <a:lnTo>
                    <a:pt x="1005420" y="347002"/>
                  </a:lnTo>
                  <a:lnTo>
                    <a:pt x="1005420" y="302463"/>
                  </a:lnTo>
                  <a:lnTo>
                    <a:pt x="992632" y="300012"/>
                  </a:lnTo>
                  <a:lnTo>
                    <a:pt x="959294" y="294932"/>
                  </a:lnTo>
                  <a:lnTo>
                    <a:pt x="952931" y="293662"/>
                  </a:lnTo>
                  <a:lnTo>
                    <a:pt x="949642" y="291122"/>
                  </a:lnTo>
                  <a:lnTo>
                    <a:pt x="947369" y="284772"/>
                  </a:lnTo>
                  <a:lnTo>
                    <a:pt x="943457" y="274612"/>
                  </a:lnTo>
                  <a:lnTo>
                    <a:pt x="939177" y="263182"/>
                  </a:lnTo>
                  <a:lnTo>
                    <a:pt x="934593" y="253022"/>
                  </a:lnTo>
                  <a:lnTo>
                    <a:pt x="929754" y="242862"/>
                  </a:lnTo>
                  <a:lnTo>
                    <a:pt x="927061" y="236512"/>
                  </a:lnTo>
                  <a:lnTo>
                    <a:pt x="926769" y="233972"/>
                  </a:lnTo>
                  <a:lnTo>
                    <a:pt x="930630" y="227622"/>
                  </a:lnTo>
                  <a:lnTo>
                    <a:pt x="940943" y="213652"/>
                  </a:lnTo>
                  <a:lnTo>
                    <a:pt x="951115" y="199682"/>
                  </a:lnTo>
                  <a:lnTo>
                    <a:pt x="961174" y="185712"/>
                  </a:lnTo>
                  <a:lnTo>
                    <a:pt x="974178" y="166662"/>
                  </a:lnTo>
                  <a:lnTo>
                    <a:pt x="976058" y="161582"/>
                  </a:lnTo>
                  <a:lnTo>
                    <a:pt x="979411" y="155232"/>
                  </a:lnTo>
                  <a:lnTo>
                    <a:pt x="975842" y="150152"/>
                  </a:lnTo>
                  <a:lnTo>
                    <a:pt x="973162" y="142532"/>
                  </a:lnTo>
                  <a:lnTo>
                    <a:pt x="968514" y="138722"/>
                  </a:lnTo>
                  <a:lnTo>
                    <a:pt x="955751" y="124752"/>
                  </a:lnTo>
                  <a:lnTo>
                    <a:pt x="954595" y="123482"/>
                  </a:lnTo>
                  <a:lnTo>
                    <a:pt x="952030" y="120942"/>
                  </a:lnTo>
                  <a:lnTo>
                    <a:pt x="912164" y="81572"/>
                  </a:lnTo>
                  <a:lnTo>
                    <a:pt x="903744" y="75222"/>
                  </a:lnTo>
                  <a:lnTo>
                    <a:pt x="895629" y="72682"/>
                  </a:lnTo>
                  <a:lnTo>
                    <a:pt x="887183" y="73952"/>
                  </a:lnTo>
                  <a:lnTo>
                    <a:pt x="877747" y="79032"/>
                  </a:lnTo>
                  <a:lnTo>
                    <a:pt x="820077" y="119672"/>
                  </a:lnTo>
                  <a:lnTo>
                    <a:pt x="817308" y="120942"/>
                  </a:lnTo>
                  <a:lnTo>
                    <a:pt x="808659" y="120942"/>
                  </a:lnTo>
                  <a:lnTo>
                    <a:pt x="786968" y="110782"/>
                  </a:lnTo>
                  <a:lnTo>
                    <a:pt x="765162" y="103162"/>
                  </a:lnTo>
                  <a:lnTo>
                    <a:pt x="758253" y="100622"/>
                  </a:lnTo>
                  <a:lnTo>
                    <a:pt x="755434" y="96812"/>
                  </a:lnTo>
                  <a:lnTo>
                    <a:pt x="754392" y="90462"/>
                  </a:lnTo>
                  <a:lnTo>
                    <a:pt x="751814" y="73952"/>
                  </a:lnTo>
                  <a:lnTo>
                    <a:pt x="749122" y="57442"/>
                  </a:lnTo>
                  <a:lnTo>
                    <a:pt x="746823" y="43472"/>
                  </a:lnTo>
                  <a:lnTo>
                    <a:pt x="743724" y="24422"/>
                  </a:lnTo>
                  <a:lnTo>
                    <a:pt x="740752" y="12992"/>
                  </a:lnTo>
                  <a:lnTo>
                    <a:pt x="735622" y="6642"/>
                  </a:lnTo>
                  <a:lnTo>
                    <a:pt x="727722" y="1562"/>
                  </a:lnTo>
                  <a:lnTo>
                    <a:pt x="716445" y="292"/>
                  </a:lnTo>
                  <a:lnTo>
                    <a:pt x="641680" y="292"/>
                  </a:lnTo>
                  <a:lnTo>
                    <a:pt x="610704" y="26962"/>
                  </a:lnTo>
                  <a:lnTo>
                    <a:pt x="608152" y="43472"/>
                  </a:lnTo>
                  <a:lnTo>
                    <a:pt x="605548" y="59982"/>
                  </a:lnTo>
                  <a:lnTo>
                    <a:pt x="602805" y="76492"/>
                  </a:lnTo>
                  <a:lnTo>
                    <a:pt x="599833" y="91732"/>
                  </a:lnTo>
                  <a:lnTo>
                    <a:pt x="599135" y="95542"/>
                  </a:lnTo>
                  <a:lnTo>
                    <a:pt x="595045" y="99352"/>
                  </a:lnTo>
                  <a:lnTo>
                    <a:pt x="591489" y="101892"/>
                  </a:lnTo>
                  <a:lnTo>
                    <a:pt x="580326" y="106972"/>
                  </a:lnTo>
                  <a:lnTo>
                    <a:pt x="569061" y="110782"/>
                  </a:lnTo>
                  <a:lnTo>
                    <a:pt x="546303" y="120942"/>
                  </a:lnTo>
                  <a:lnTo>
                    <a:pt x="542988" y="122212"/>
                  </a:lnTo>
                  <a:lnTo>
                    <a:pt x="537641" y="120942"/>
                  </a:lnTo>
                  <a:lnTo>
                    <a:pt x="534847" y="119672"/>
                  </a:lnTo>
                  <a:lnTo>
                    <a:pt x="505523" y="99352"/>
                  </a:lnTo>
                  <a:lnTo>
                    <a:pt x="490956" y="87922"/>
                  </a:lnTo>
                  <a:lnTo>
                    <a:pt x="476326" y="77762"/>
                  </a:lnTo>
                  <a:lnTo>
                    <a:pt x="467398" y="73952"/>
                  </a:lnTo>
                  <a:lnTo>
                    <a:pt x="459257" y="72682"/>
                  </a:lnTo>
                  <a:lnTo>
                    <a:pt x="451434" y="75222"/>
                  </a:lnTo>
                  <a:lnTo>
                    <a:pt x="443509" y="80302"/>
                  </a:lnTo>
                  <a:lnTo>
                    <a:pt x="429348" y="95542"/>
                  </a:lnTo>
                  <a:lnTo>
                    <a:pt x="386994" y="137452"/>
                  </a:lnTo>
                  <a:lnTo>
                    <a:pt x="380060" y="146342"/>
                  </a:lnTo>
                  <a:lnTo>
                    <a:pt x="377355" y="153962"/>
                  </a:lnTo>
                  <a:lnTo>
                    <a:pt x="378828" y="162852"/>
                  </a:lnTo>
                  <a:lnTo>
                    <a:pt x="384403" y="173012"/>
                  </a:lnTo>
                  <a:lnTo>
                    <a:pt x="414261" y="214922"/>
                  </a:lnTo>
                  <a:lnTo>
                    <a:pt x="424345" y="228892"/>
                  </a:lnTo>
                  <a:lnTo>
                    <a:pt x="427774" y="232702"/>
                  </a:lnTo>
                  <a:lnTo>
                    <a:pt x="428294" y="236512"/>
                  </a:lnTo>
                  <a:lnTo>
                    <a:pt x="425665" y="241592"/>
                  </a:lnTo>
                  <a:lnTo>
                    <a:pt x="420751" y="253022"/>
                  </a:lnTo>
                  <a:lnTo>
                    <a:pt x="416077" y="263182"/>
                  </a:lnTo>
                  <a:lnTo>
                    <a:pt x="411683" y="274612"/>
                  </a:lnTo>
                  <a:lnTo>
                    <a:pt x="407619" y="284772"/>
                  </a:lnTo>
                  <a:lnTo>
                    <a:pt x="405320" y="292392"/>
                  </a:lnTo>
                  <a:lnTo>
                    <a:pt x="401891" y="294932"/>
                  </a:lnTo>
                  <a:lnTo>
                    <a:pt x="395592" y="294932"/>
                  </a:lnTo>
                  <a:lnTo>
                    <a:pt x="378917" y="297472"/>
                  </a:lnTo>
                  <a:lnTo>
                    <a:pt x="345592" y="303822"/>
                  </a:lnTo>
                  <a:lnTo>
                    <a:pt x="328917" y="306362"/>
                  </a:lnTo>
                  <a:lnTo>
                    <a:pt x="318579" y="308902"/>
                  </a:lnTo>
                  <a:lnTo>
                    <a:pt x="311429" y="313982"/>
                  </a:lnTo>
                  <a:lnTo>
                    <a:pt x="307251" y="321602"/>
                  </a:lnTo>
                  <a:lnTo>
                    <a:pt x="305854" y="331762"/>
                  </a:lnTo>
                  <a:lnTo>
                    <a:pt x="305752" y="392722"/>
                  </a:lnTo>
                  <a:lnTo>
                    <a:pt x="305866" y="413042"/>
                  </a:lnTo>
                  <a:lnTo>
                    <a:pt x="343877" y="440982"/>
                  </a:lnTo>
                  <a:lnTo>
                    <a:pt x="396125" y="448602"/>
                  </a:lnTo>
                  <a:lnTo>
                    <a:pt x="402450" y="449872"/>
                  </a:lnTo>
                  <a:lnTo>
                    <a:pt x="405282" y="452412"/>
                  </a:lnTo>
                  <a:lnTo>
                    <a:pt x="407441" y="458762"/>
                  </a:lnTo>
                  <a:lnTo>
                    <a:pt x="411467" y="468922"/>
                  </a:lnTo>
                  <a:lnTo>
                    <a:pt x="415696" y="480352"/>
                  </a:lnTo>
                  <a:lnTo>
                    <a:pt x="420179" y="490512"/>
                  </a:lnTo>
                  <a:lnTo>
                    <a:pt x="424967" y="500672"/>
                  </a:lnTo>
                  <a:lnTo>
                    <a:pt x="427863" y="507022"/>
                  </a:lnTo>
                  <a:lnTo>
                    <a:pt x="428142" y="510832"/>
                  </a:lnTo>
                  <a:lnTo>
                    <a:pt x="424014" y="517182"/>
                  </a:lnTo>
                  <a:lnTo>
                    <a:pt x="413854" y="529882"/>
                  </a:lnTo>
                  <a:lnTo>
                    <a:pt x="403847" y="543852"/>
                  </a:lnTo>
                  <a:lnTo>
                    <a:pt x="384035" y="571792"/>
                  </a:lnTo>
                  <a:lnTo>
                    <a:pt x="378739" y="581952"/>
                  </a:lnTo>
                  <a:lnTo>
                    <a:pt x="377380" y="590842"/>
                  </a:lnTo>
                  <a:lnTo>
                    <a:pt x="380022" y="598462"/>
                  </a:lnTo>
                  <a:lnTo>
                    <a:pt x="386715" y="607352"/>
                  </a:lnTo>
                  <a:lnTo>
                    <a:pt x="443217" y="663232"/>
                  </a:lnTo>
                  <a:lnTo>
                    <a:pt x="451383" y="669582"/>
                  </a:lnTo>
                  <a:lnTo>
                    <a:pt x="459346" y="672122"/>
                  </a:lnTo>
                  <a:lnTo>
                    <a:pt x="467652" y="670852"/>
                  </a:lnTo>
                  <a:lnTo>
                    <a:pt x="476885" y="665772"/>
                  </a:lnTo>
                  <a:lnTo>
                    <a:pt x="533488" y="625132"/>
                  </a:lnTo>
                  <a:lnTo>
                    <a:pt x="538073" y="622592"/>
                  </a:lnTo>
                  <a:lnTo>
                    <a:pt x="541566" y="621322"/>
                  </a:lnTo>
                  <a:lnTo>
                    <a:pt x="547179" y="623862"/>
                  </a:lnTo>
                  <a:lnTo>
                    <a:pt x="569125" y="634022"/>
                  </a:lnTo>
                  <a:lnTo>
                    <a:pt x="580250" y="637832"/>
                  </a:lnTo>
                  <a:lnTo>
                    <a:pt x="591464" y="642912"/>
                  </a:lnTo>
                  <a:lnTo>
                    <a:pt x="597115" y="644182"/>
                  </a:lnTo>
                  <a:lnTo>
                    <a:pt x="599452" y="646722"/>
                  </a:lnTo>
                  <a:lnTo>
                    <a:pt x="605802" y="687362"/>
                  </a:lnTo>
                  <a:lnTo>
                    <a:pt x="608685" y="703872"/>
                  </a:lnTo>
                  <a:lnTo>
                    <a:pt x="611670" y="721652"/>
                  </a:lnTo>
                  <a:lnTo>
                    <a:pt x="614730" y="731812"/>
                  </a:lnTo>
                  <a:lnTo>
                    <a:pt x="619848" y="738162"/>
                  </a:lnTo>
                  <a:lnTo>
                    <a:pt x="627532" y="741972"/>
                  </a:lnTo>
                  <a:lnTo>
                    <a:pt x="638251" y="743242"/>
                  </a:lnTo>
                  <a:lnTo>
                    <a:pt x="716102" y="743242"/>
                  </a:lnTo>
                  <a:lnTo>
                    <a:pt x="747268" y="698792"/>
                  </a:lnTo>
                  <a:lnTo>
                    <a:pt x="749185" y="687362"/>
                  </a:lnTo>
                  <a:lnTo>
                    <a:pt x="751903" y="670852"/>
                  </a:lnTo>
                  <a:lnTo>
                    <a:pt x="754481" y="653072"/>
                  </a:lnTo>
                  <a:lnTo>
                    <a:pt x="755472" y="646722"/>
                  </a:lnTo>
                  <a:lnTo>
                    <a:pt x="758418" y="644182"/>
                  </a:lnTo>
                  <a:lnTo>
                    <a:pt x="764768" y="641642"/>
                  </a:lnTo>
                  <a:lnTo>
                    <a:pt x="786206" y="634022"/>
                  </a:lnTo>
                  <a:lnTo>
                    <a:pt x="807186" y="623862"/>
                  </a:lnTo>
                  <a:lnTo>
                    <a:pt x="812977" y="621322"/>
                  </a:lnTo>
                  <a:lnTo>
                    <a:pt x="816749" y="621322"/>
                  </a:lnTo>
                  <a:lnTo>
                    <a:pt x="821778" y="625132"/>
                  </a:lnTo>
                  <a:lnTo>
                    <a:pt x="877519" y="665772"/>
                  </a:lnTo>
                  <a:lnTo>
                    <a:pt x="887183" y="670852"/>
                  </a:lnTo>
                  <a:lnTo>
                    <a:pt x="895743" y="672122"/>
                  </a:lnTo>
                  <a:lnTo>
                    <a:pt x="903986" y="669582"/>
                  </a:lnTo>
                  <a:lnTo>
                    <a:pt x="912698" y="661962"/>
                  </a:lnTo>
                  <a:lnTo>
                    <a:pt x="953287" y="621322"/>
                  </a:lnTo>
                  <a:lnTo>
                    <a:pt x="954557" y="620052"/>
                  </a:lnTo>
                  <a:lnTo>
                    <a:pt x="968476" y="606082"/>
                  </a:lnTo>
                  <a:lnTo>
                    <a:pt x="974953" y="598462"/>
                  </a:lnTo>
                  <a:lnTo>
                    <a:pt x="977569" y="590842"/>
                  </a:lnTo>
                  <a:lnTo>
                    <a:pt x="976350" y="581952"/>
                  </a:lnTo>
                  <a:lnTo>
                    <a:pt x="971346" y="573062"/>
                  </a:lnTo>
                  <a:lnTo>
                    <a:pt x="961148" y="559092"/>
                  </a:lnTo>
                  <a:lnTo>
                    <a:pt x="950912" y="543852"/>
                  </a:lnTo>
                  <a:lnTo>
                    <a:pt x="940612" y="529882"/>
                  </a:lnTo>
                  <a:lnTo>
                    <a:pt x="927049" y="510832"/>
                  </a:lnTo>
                  <a:lnTo>
                    <a:pt x="926731" y="508292"/>
                  </a:lnTo>
                  <a:lnTo>
                    <a:pt x="929182" y="503212"/>
                  </a:lnTo>
                  <a:lnTo>
                    <a:pt x="934199" y="491782"/>
                  </a:lnTo>
                  <a:lnTo>
                    <a:pt x="938974" y="480352"/>
                  </a:lnTo>
                  <a:lnTo>
                    <a:pt x="943470" y="470192"/>
                  </a:lnTo>
                  <a:lnTo>
                    <a:pt x="947635" y="458762"/>
                  </a:lnTo>
                  <a:lnTo>
                    <a:pt x="949871" y="452412"/>
                  </a:lnTo>
                  <a:lnTo>
                    <a:pt x="952982" y="449872"/>
                  </a:lnTo>
                  <a:lnTo>
                    <a:pt x="959065" y="449872"/>
                  </a:lnTo>
                  <a:lnTo>
                    <a:pt x="976503" y="446062"/>
                  </a:lnTo>
                  <a:lnTo>
                    <a:pt x="1028687" y="437172"/>
                  </a:lnTo>
                  <a:lnTo>
                    <a:pt x="1049007" y="413042"/>
                  </a:lnTo>
                  <a:lnTo>
                    <a:pt x="1049020" y="333032"/>
                  </a:lnTo>
                  <a:close/>
                </a:path>
              </a:pathLst>
            </a:custGeom>
            <a:solidFill>
              <a:srgbClr val="3BB877"/>
            </a:solidFill>
          </p:spPr>
          <p:txBody>
            <a:bodyPr wrap="square" lIns="0" tIns="0" rIns="0" bIns="0" rtlCol="0"/>
            <a:lstStyle/>
            <a:p>
              <a:endParaRPr dirty="0"/>
            </a:p>
          </p:txBody>
        </p:sp>
        <p:pic>
          <p:nvPicPr>
            <p:cNvPr id="10" name="object 10"/>
            <p:cNvPicPr/>
            <p:nvPr/>
          </p:nvPicPr>
          <p:blipFill>
            <a:blip r:embed="rId3" cstate="print"/>
            <a:stretch>
              <a:fillRect/>
            </a:stretch>
          </p:blipFill>
          <p:spPr>
            <a:xfrm>
              <a:off x="1755002" y="2137247"/>
              <a:ext cx="174487" cy="174561"/>
            </a:xfrm>
            <a:prstGeom prst="rect">
              <a:avLst/>
            </a:prstGeom>
          </p:spPr>
        </p:pic>
      </p:grpSp>
      <p:sp>
        <p:nvSpPr>
          <p:cNvPr id="11" name="object 11"/>
          <p:cNvSpPr txBox="1"/>
          <p:nvPr/>
        </p:nvSpPr>
        <p:spPr>
          <a:xfrm>
            <a:off x="6205847" y="3066448"/>
            <a:ext cx="2653030" cy="1790234"/>
          </a:xfrm>
          <a:prstGeom prst="rect">
            <a:avLst/>
          </a:prstGeom>
        </p:spPr>
        <p:txBody>
          <a:bodyPr vert="horz" wrap="square" lIns="0" tIns="12700" rIns="0" bIns="0" rtlCol="0">
            <a:spAutoFit/>
          </a:bodyPr>
          <a:lstStyle/>
          <a:p>
            <a:pPr marL="27305" marR="387350" indent="123189">
              <a:lnSpc>
                <a:spcPct val="100000"/>
              </a:lnSpc>
              <a:spcBef>
                <a:spcPts val="100"/>
              </a:spcBef>
            </a:pPr>
            <a:r>
              <a:rPr sz="1400" dirty="0">
                <a:solidFill>
                  <a:srgbClr val="FFFFFF"/>
                </a:solidFill>
                <a:latin typeface="Helvetica Neue"/>
                <a:cs typeface="Helvetica Neue"/>
              </a:rPr>
              <a:t>Courses, workshops </a:t>
            </a:r>
            <a:r>
              <a:rPr sz="1400" spc="-25" dirty="0">
                <a:solidFill>
                  <a:srgbClr val="FFFFFF"/>
                </a:solidFill>
                <a:latin typeface="Helvetica Neue"/>
                <a:cs typeface="Helvetica Neue"/>
              </a:rPr>
              <a:t>and </a:t>
            </a:r>
            <a:r>
              <a:rPr sz="1400" dirty="0">
                <a:solidFill>
                  <a:srgbClr val="FFFFFF"/>
                </a:solidFill>
                <a:latin typeface="Helvetica Neue"/>
                <a:cs typeface="Helvetica Neue"/>
              </a:rPr>
              <a:t>training</a:t>
            </a:r>
            <a:r>
              <a:rPr sz="1400" spc="-30" dirty="0">
                <a:solidFill>
                  <a:srgbClr val="FFFFFF"/>
                </a:solidFill>
                <a:latin typeface="Helvetica Neue"/>
                <a:cs typeface="Helvetica Neue"/>
              </a:rPr>
              <a:t> </a:t>
            </a:r>
            <a:r>
              <a:rPr sz="1400" dirty="0">
                <a:solidFill>
                  <a:srgbClr val="FFFFFF"/>
                </a:solidFill>
                <a:latin typeface="Helvetica Neue"/>
                <a:cs typeface="Helvetica Neue"/>
              </a:rPr>
              <a:t>sessions</a:t>
            </a:r>
            <a:r>
              <a:rPr sz="1400" spc="-20" dirty="0">
                <a:solidFill>
                  <a:srgbClr val="FFFFFF"/>
                </a:solidFill>
                <a:latin typeface="Helvetica Neue"/>
                <a:cs typeface="Helvetica Neue"/>
              </a:rPr>
              <a:t> </a:t>
            </a:r>
            <a:r>
              <a:rPr sz="1400" dirty="0">
                <a:solidFill>
                  <a:srgbClr val="FFFFFF"/>
                </a:solidFill>
                <a:latin typeface="Helvetica Neue"/>
                <a:cs typeface="Helvetica Neue"/>
              </a:rPr>
              <a:t>offered</a:t>
            </a:r>
            <a:r>
              <a:rPr sz="1400" spc="-20" dirty="0">
                <a:solidFill>
                  <a:srgbClr val="FFFFFF"/>
                </a:solidFill>
                <a:latin typeface="Helvetica Neue"/>
                <a:cs typeface="Helvetica Neue"/>
              </a:rPr>
              <a:t> </a:t>
            </a:r>
            <a:r>
              <a:rPr sz="1400" spc="-25" dirty="0">
                <a:solidFill>
                  <a:srgbClr val="FFFFFF"/>
                </a:solidFill>
                <a:latin typeface="Helvetica Neue"/>
                <a:cs typeface="Helvetica Neue"/>
              </a:rPr>
              <a:t>by:</a:t>
            </a:r>
            <a:endParaRPr sz="1400" dirty="0">
              <a:latin typeface="Helvetica Neue"/>
              <a:cs typeface="Helvetica Neue"/>
            </a:endParaRPr>
          </a:p>
          <a:p>
            <a:pPr marL="165100" indent="-153035">
              <a:lnSpc>
                <a:spcPct val="100000"/>
              </a:lnSpc>
              <a:spcBef>
                <a:spcPts val="1160"/>
              </a:spcBef>
              <a:buFont typeface="Wingdings 2"/>
              <a:buChar char=""/>
              <a:tabLst>
                <a:tab pos="165735" algn="l"/>
              </a:tabLst>
            </a:pPr>
            <a:r>
              <a:rPr sz="1500" baseline="2777" dirty="0">
                <a:solidFill>
                  <a:srgbClr val="FFFFFF"/>
                </a:solidFill>
                <a:latin typeface="Helvetica Neue"/>
                <a:cs typeface="Helvetica Neue"/>
              </a:rPr>
              <a:t>Associations or communities of </a:t>
            </a:r>
            <a:r>
              <a:rPr sz="1500" spc="-15" baseline="2777" dirty="0">
                <a:solidFill>
                  <a:srgbClr val="FFFFFF"/>
                </a:solidFill>
                <a:latin typeface="Helvetica Neue"/>
                <a:cs typeface="Helvetica Neue"/>
              </a:rPr>
              <a:t>practice</a:t>
            </a:r>
            <a:endParaRPr sz="1500" baseline="2777" dirty="0">
              <a:latin typeface="Helvetica Neue"/>
              <a:cs typeface="Helvetica Neue"/>
            </a:endParaRPr>
          </a:p>
          <a:p>
            <a:pPr marL="165100" indent="-153035">
              <a:lnSpc>
                <a:spcPct val="100000"/>
              </a:lnSpc>
              <a:spcBef>
                <a:spcPts val="175"/>
              </a:spcBef>
              <a:buFont typeface="Wingdings 2"/>
              <a:buChar char=""/>
              <a:tabLst>
                <a:tab pos="165735" algn="l"/>
              </a:tabLst>
            </a:pPr>
            <a:r>
              <a:rPr sz="1000" dirty="0">
                <a:solidFill>
                  <a:srgbClr val="FFFFFF"/>
                </a:solidFill>
                <a:latin typeface="Helvetica Neue"/>
                <a:cs typeface="Helvetica Neue"/>
              </a:rPr>
              <a:t>Employer-sponsored</a:t>
            </a:r>
            <a:r>
              <a:rPr sz="1000" spc="-30" dirty="0">
                <a:solidFill>
                  <a:srgbClr val="FFFFFF"/>
                </a:solidFill>
                <a:latin typeface="Helvetica Neue"/>
                <a:cs typeface="Helvetica Neue"/>
              </a:rPr>
              <a:t> </a:t>
            </a:r>
            <a:r>
              <a:rPr sz="1000" spc="-10" dirty="0">
                <a:solidFill>
                  <a:srgbClr val="FFFFFF"/>
                </a:solidFill>
                <a:latin typeface="Helvetica Neue"/>
                <a:cs typeface="Helvetica Neue"/>
              </a:rPr>
              <a:t>programs</a:t>
            </a:r>
            <a:endParaRPr sz="1000" dirty="0">
              <a:latin typeface="Helvetica Neue"/>
              <a:cs typeface="Helvetica Neue"/>
            </a:endParaRPr>
          </a:p>
          <a:p>
            <a:pPr marL="165100" indent="-153035">
              <a:lnSpc>
                <a:spcPct val="100000"/>
              </a:lnSpc>
              <a:spcBef>
                <a:spcPts val="195"/>
              </a:spcBef>
              <a:buFont typeface="Wingdings 2"/>
              <a:buChar char=""/>
              <a:tabLst>
                <a:tab pos="165735" algn="l"/>
              </a:tabLst>
            </a:pPr>
            <a:r>
              <a:rPr sz="1000" spc="-10" dirty="0">
                <a:solidFill>
                  <a:srgbClr val="FFFFFF"/>
                </a:solidFill>
                <a:latin typeface="Helvetica Neue"/>
                <a:cs typeface="Helvetica Neue"/>
              </a:rPr>
              <a:t>Training</a:t>
            </a:r>
            <a:r>
              <a:rPr sz="1000" spc="-5" dirty="0">
                <a:solidFill>
                  <a:srgbClr val="FFFFFF"/>
                </a:solidFill>
                <a:latin typeface="Helvetica Neue"/>
                <a:cs typeface="Helvetica Neue"/>
              </a:rPr>
              <a:t> </a:t>
            </a:r>
            <a:r>
              <a:rPr sz="1000" dirty="0">
                <a:solidFill>
                  <a:srgbClr val="FFFFFF"/>
                </a:solidFill>
                <a:latin typeface="Helvetica Neue"/>
                <a:cs typeface="Helvetica Neue"/>
              </a:rPr>
              <a:t>companies</a:t>
            </a:r>
            <a:r>
              <a:rPr sz="1000" spc="-5" dirty="0">
                <a:solidFill>
                  <a:srgbClr val="FFFFFF"/>
                </a:solidFill>
                <a:latin typeface="Helvetica Neue"/>
                <a:cs typeface="Helvetica Neue"/>
              </a:rPr>
              <a:t> </a:t>
            </a:r>
            <a:r>
              <a:rPr sz="1000" dirty="0">
                <a:solidFill>
                  <a:srgbClr val="FFFFFF"/>
                </a:solidFill>
                <a:latin typeface="Helvetica Neue"/>
                <a:cs typeface="Helvetica Neue"/>
              </a:rPr>
              <a:t>or</a:t>
            </a:r>
            <a:r>
              <a:rPr sz="1000" spc="-5" dirty="0">
                <a:solidFill>
                  <a:srgbClr val="FFFFFF"/>
                </a:solidFill>
                <a:latin typeface="Helvetica Neue"/>
                <a:cs typeface="Helvetica Neue"/>
              </a:rPr>
              <a:t> </a:t>
            </a:r>
            <a:r>
              <a:rPr sz="1000" spc="-10" dirty="0">
                <a:solidFill>
                  <a:srgbClr val="FFFFFF"/>
                </a:solidFill>
                <a:latin typeface="Helvetica Neue"/>
                <a:cs typeface="Helvetica Neue"/>
              </a:rPr>
              <a:t>consultants</a:t>
            </a:r>
            <a:endParaRPr sz="1000" dirty="0">
              <a:latin typeface="Helvetica Neue"/>
              <a:cs typeface="Helvetica Neue"/>
            </a:endParaRPr>
          </a:p>
          <a:p>
            <a:pPr marL="165100" marR="66040" indent="-153035">
              <a:lnSpc>
                <a:spcPts val="1180"/>
              </a:lnSpc>
              <a:spcBef>
                <a:spcPts val="270"/>
              </a:spcBef>
              <a:buFont typeface="Wingdings 2"/>
              <a:buChar char=""/>
              <a:tabLst>
                <a:tab pos="165735" algn="l"/>
              </a:tabLst>
            </a:pPr>
            <a:r>
              <a:rPr sz="1000" dirty="0">
                <a:solidFill>
                  <a:srgbClr val="FFFFFF"/>
                </a:solidFill>
                <a:latin typeface="Helvetica Neue"/>
                <a:cs typeface="Helvetica Neue"/>
              </a:rPr>
              <a:t>Distance-learning</a:t>
            </a:r>
            <a:r>
              <a:rPr sz="1000" spc="-5" dirty="0">
                <a:solidFill>
                  <a:srgbClr val="FFFFFF"/>
                </a:solidFill>
                <a:latin typeface="Helvetica Neue"/>
                <a:cs typeface="Helvetica Neue"/>
              </a:rPr>
              <a:t> </a:t>
            </a:r>
            <a:r>
              <a:rPr sz="1000" dirty="0">
                <a:solidFill>
                  <a:srgbClr val="FFFFFF"/>
                </a:solidFill>
                <a:latin typeface="Helvetica Neue"/>
                <a:cs typeface="Helvetica Neue"/>
              </a:rPr>
              <a:t>companies,</a:t>
            </a:r>
            <a:r>
              <a:rPr sz="1000" spc="5" dirty="0">
                <a:solidFill>
                  <a:srgbClr val="FFFFFF"/>
                </a:solidFill>
                <a:latin typeface="Helvetica Neue"/>
                <a:cs typeface="Helvetica Neue"/>
              </a:rPr>
              <a:t> </a:t>
            </a:r>
            <a:r>
              <a:rPr sz="1000" dirty="0">
                <a:solidFill>
                  <a:srgbClr val="FFFFFF"/>
                </a:solidFill>
                <a:latin typeface="Helvetica Neue"/>
                <a:cs typeface="Helvetica Neue"/>
              </a:rPr>
              <a:t>including</a:t>
            </a:r>
            <a:r>
              <a:rPr sz="1000" spc="5" dirty="0">
                <a:solidFill>
                  <a:srgbClr val="FFFFFF"/>
                </a:solidFill>
                <a:latin typeface="Helvetica Neue"/>
                <a:cs typeface="Helvetica Neue"/>
              </a:rPr>
              <a:t> </a:t>
            </a:r>
            <a:r>
              <a:rPr sz="1000" spc="-25" dirty="0">
                <a:solidFill>
                  <a:srgbClr val="FFFFFF"/>
                </a:solidFill>
                <a:latin typeface="Helvetica Neue"/>
                <a:cs typeface="Helvetica Neue"/>
              </a:rPr>
              <a:t>an </a:t>
            </a:r>
            <a:r>
              <a:rPr sz="1000" dirty="0">
                <a:solidFill>
                  <a:srgbClr val="FFFFFF"/>
                </a:solidFill>
                <a:latin typeface="Helvetica Neue"/>
                <a:cs typeface="Helvetica Neue"/>
              </a:rPr>
              <a:t>end of course </a:t>
            </a:r>
            <a:r>
              <a:rPr sz="1000" spc="-10" dirty="0">
                <a:solidFill>
                  <a:srgbClr val="FFFFFF"/>
                </a:solidFill>
                <a:latin typeface="Helvetica Neue"/>
                <a:cs typeface="Helvetica Neue"/>
              </a:rPr>
              <a:t>assessment</a:t>
            </a:r>
            <a:endParaRPr sz="1000" dirty="0">
              <a:latin typeface="Helvetica Neue"/>
              <a:cs typeface="Helvetica Neue"/>
            </a:endParaRPr>
          </a:p>
          <a:p>
            <a:pPr marL="165100" marR="5080" indent="-153035">
              <a:lnSpc>
                <a:spcPts val="1190"/>
              </a:lnSpc>
              <a:spcBef>
                <a:spcPts val="229"/>
              </a:spcBef>
              <a:buFont typeface="Wingdings 2"/>
              <a:buChar char=""/>
              <a:tabLst>
                <a:tab pos="165735" algn="l"/>
              </a:tabLst>
            </a:pPr>
            <a:r>
              <a:rPr sz="1000" dirty="0">
                <a:solidFill>
                  <a:srgbClr val="FFFFFF"/>
                </a:solidFill>
                <a:latin typeface="Helvetica Neue"/>
                <a:cs typeface="Helvetica Neue"/>
              </a:rPr>
              <a:t>University</a:t>
            </a:r>
            <a:r>
              <a:rPr lang="en-AU" sz="1000" dirty="0">
                <a:solidFill>
                  <a:srgbClr val="FFFFFF"/>
                </a:solidFill>
                <a:latin typeface="Helvetica Neue"/>
                <a:cs typeface="Helvetica Neue"/>
              </a:rPr>
              <a:t> or </a:t>
            </a:r>
            <a:r>
              <a:rPr sz="1000" dirty="0">
                <a:solidFill>
                  <a:srgbClr val="FFFFFF"/>
                </a:solidFill>
                <a:latin typeface="Helvetica Neue"/>
                <a:cs typeface="Helvetica Neue"/>
              </a:rPr>
              <a:t>college academic and </a:t>
            </a:r>
            <a:r>
              <a:rPr sz="1000" spc="-10" dirty="0">
                <a:solidFill>
                  <a:srgbClr val="FFFFFF"/>
                </a:solidFill>
                <a:latin typeface="Helvetica Neue"/>
                <a:cs typeface="Helvetica Neue"/>
              </a:rPr>
              <a:t>continuing </a:t>
            </a:r>
            <a:r>
              <a:rPr sz="1000" dirty="0">
                <a:solidFill>
                  <a:srgbClr val="FFFFFF"/>
                </a:solidFill>
                <a:latin typeface="Helvetica Neue"/>
                <a:cs typeface="Helvetica Neue"/>
              </a:rPr>
              <a:t>education </a:t>
            </a:r>
            <a:r>
              <a:rPr sz="1000" spc="-10" dirty="0">
                <a:solidFill>
                  <a:srgbClr val="FFFFFF"/>
                </a:solidFill>
                <a:latin typeface="Helvetica Neue"/>
                <a:cs typeface="Helvetica Neue"/>
              </a:rPr>
              <a:t>programs</a:t>
            </a:r>
            <a:endParaRPr sz="1000" dirty="0">
              <a:latin typeface="Helvetica Neue"/>
              <a:cs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1277510" y="2112558"/>
            <a:ext cx="820419" cy="822960"/>
            <a:chOff x="1363238" y="1483902"/>
            <a:chExt cx="820419" cy="822960"/>
          </a:xfrm>
        </p:grpSpPr>
        <p:sp>
          <p:nvSpPr>
            <p:cNvPr id="4" name="object 4"/>
            <p:cNvSpPr/>
            <p:nvPr/>
          </p:nvSpPr>
          <p:spPr>
            <a:xfrm>
              <a:off x="1498612" y="1483905"/>
              <a:ext cx="685165" cy="822960"/>
            </a:xfrm>
            <a:custGeom>
              <a:avLst/>
              <a:gdLst/>
              <a:ahLst/>
              <a:cxnLst/>
              <a:rect l="l" t="t" r="r" b="b"/>
              <a:pathLst>
                <a:path w="685164" h="822960">
                  <a:moveTo>
                    <a:pt x="462965" y="397027"/>
                  </a:moveTo>
                  <a:lnTo>
                    <a:pt x="300355" y="396900"/>
                  </a:lnTo>
                  <a:lnTo>
                    <a:pt x="297573" y="395554"/>
                  </a:lnTo>
                  <a:lnTo>
                    <a:pt x="290525" y="390702"/>
                  </a:lnTo>
                  <a:lnTo>
                    <a:pt x="286219" y="386359"/>
                  </a:lnTo>
                  <a:lnTo>
                    <a:pt x="277825" y="381520"/>
                  </a:lnTo>
                  <a:lnTo>
                    <a:pt x="276898" y="379742"/>
                  </a:lnTo>
                  <a:lnTo>
                    <a:pt x="276974" y="137350"/>
                  </a:lnTo>
                  <a:lnTo>
                    <a:pt x="257581" y="137414"/>
                  </a:lnTo>
                  <a:lnTo>
                    <a:pt x="246926" y="137071"/>
                  </a:lnTo>
                  <a:lnTo>
                    <a:pt x="246087" y="138709"/>
                  </a:lnTo>
                  <a:lnTo>
                    <a:pt x="246354" y="379653"/>
                  </a:lnTo>
                  <a:lnTo>
                    <a:pt x="244970" y="383197"/>
                  </a:lnTo>
                  <a:lnTo>
                    <a:pt x="239229" y="386334"/>
                  </a:lnTo>
                  <a:lnTo>
                    <a:pt x="229984" y="393865"/>
                  </a:lnTo>
                  <a:lnTo>
                    <a:pt x="223558" y="404114"/>
                  </a:lnTo>
                  <a:lnTo>
                    <a:pt x="220421" y="415861"/>
                  </a:lnTo>
                  <a:lnTo>
                    <a:pt x="221018" y="427850"/>
                  </a:lnTo>
                  <a:lnTo>
                    <a:pt x="250774" y="459384"/>
                  </a:lnTo>
                  <a:lnTo>
                    <a:pt x="263017" y="461238"/>
                  </a:lnTo>
                  <a:lnTo>
                    <a:pt x="274523" y="459867"/>
                  </a:lnTo>
                  <a:lnTo>
                    <a:pt x="285127" y="455155"/>
                  </a:lnTo>
                  <a:lnTo>
                    <a:pt x="294703" y="446976"/>
                  </a:lnTo>
                  <a:lnTo>
                    <a:pt x="296913" y="444525"/>
                  </a:lnTo>
                  <a:lnTo>
                    <a:pt x="299046" y="443407"/>
                  </a:lnTo>
                  <a:lnTo>
                    <a:pt x="462965" y="443484"/>
                  </a:lnTo>
                  <a:lnTo>
                    <a:pt x="462965" y="397027"/>
                  </a:lnTo>
                  <a:close/>
                </a:path>
                <a:path w="685164" h="822960">
                  <a:moveTo>
                    <a:pt x="684542" y="395693"/>
                  </a:moveTo>
                  <a:lnTo>
                    <a:pt x="679259" y="343636"/>
                  </a:lnTo>
                  <a:lnTo>
                    <a:pt x="669378" y="299135"/>
                  </a:lnTo>
                  <a:lnTo>
                    <a:pt x="654596" y="256057"/>
                  </a:lnTo>
                  <a:lnTo>
                    <a:pt x="635114" y="214833"/>
                  </a:lnTo>
                  <a:lnTo>
                    <a:pt x="611162" y="175907"/>
                  </a:lnTo>
                  <a:lnTo>
                    <a:pt x="582942" y="139738"/>
                  </a:lnTo>
                  <a:lnTo>
                    <a:pt x="550646" y="106781"/>
                  </a:lnTo>
                  <a:lnTo>
                    <a:pt x="514502" y="77457"/>
                  </a:lnTo>
                  <a:lnTo>
                    <a:pt x="474700" y="52235"/>
                  </a:lnTo>
                  <a:lnTo>
                    <a:pt x="431469" y="31559"/>
                  </a:lnTo>
                  <a:lnTo>
                    <a:pt x="384987" y="15862"/>
                  </a:lnTo>
                  <a:lnTo>
                    <a:pt x="331990" y="4610"/>
                  </a:lnTo>
                  <a:lnTo>
                    <a:pt x="280390" y="0"/>
                  </a:lnTo>
                  <a:lnTo>
                    <a:pt x="230174" y="1905"/>
                  </a:lnTo>
                  <a:lnTo>
                    <a:pt x="181368" y="10223"/>
                  </a:lnTo>
                  <a:lnTo>
                    <a:pt x="133946" y="24828"/>
                  </a:lnTo>
                  <a:lnTo>
                    <a:pt x="87922" y="45605"/>
                  </a:lnTo>
                  <a:lnTo>
                    <a:pt x="43268" y="72453"/>
                  </a:lnTo>
                  <a:lnTo>
                    <a:pt x="0" y="105244"/>
                  </a:lnTo>
                  <a:lnTo>
                    <a:pt x="47663" y="158445"/>
                  </a:lnTo>
                  <a:lnTo>
                    <a:pt x="87947" y="127330"/>
                  </a:lnTo>
                  <a:lnTo>
                    <a:pt x="130632" y="103339"/>
                  </a:lnTo>
                  <a:lnTo>
                    <a:pt x="175018" y="86220"/>
                  </a:lnTo>
                  <a:lnTo>
                    <a:pt x="220408" y="75692"/>
                  </a:lnTo>
                  <a:lnTo>
                    <a:pt x="266077" y="71513"/>
                  </a:lnTo>
                  <a:lnTo>
                    <a:pt x="311315" y="73406"/>
                  </a:lnTo>
                  <a:lnTo>
                    <a:pt x="355422" y="81102"/>
                  </a:lnTo>
                  <a:lnTo>
                    <a:pt x="397675" y="94361"/>
                  </a:lnTo>
                  <a:lnTo>
                    <a:pt x="437362" y="112903"/>
                  </a:lnTo>
                  <a:lnTo>
                    <a:pt x="477304" y="138772"/>
                  </a:lnTo>
                  <a:lnTo>
                    <a:pt x="513689" y="170256"/>
                  </a:lnTo>
                  <a:lnTo>
                    <a:pt x="545719" y="206883"/>
                  </a:lnTo>
                  <a:lnTo>
                    <a:pt x="572554" y="248170"/>
                  </a:lnTo>
                  <a:lnTo>
                    <a:pt x="593394" y="293636"/>
                  </a:lnTo>
                  <a:lnTo>
                    <a:pt x="607402" y="342798"/>
                  </a:lnTo>
                  <a:lnTo>
                    <a:pt x="613765" y="395147"/>
                  </a:lnTo>
                  <a:lnTo>
                    <a:pt x="611657" y="450240"/>
                  </a:lnTo>
                  <a:lnTo>
                    <a:pt x="601421" y="503821"/>
                  </a:lnTo>
                  <a:lnTo>
                    <a:pt x="583933" y="552894"/>
                  </a:lnTo>
                  <a:lnTo>
                    <a:pt x="559409" y="597560"/>
                  </a:lnTo>
                  <a:lnTo>
                    <a:pt x="528053" y="637895"/>
                  </a:lnTo>
                  <a:lnTo>
                    <a:pt x="490042" y="673989"/>
                  </a:lnTo>
                  <a:lnTo>
                    <a:pt x="445592" y="705929"/>
                  </a:lnTo>
                  <a:lnTo>
                    <a:pt x="420712" y="659777"/>
                  </a:lnTo>
                  <a:lnTo>
                    <a:pt x="340512" y="782624"/>
                  </a:lnTo>
                  <a:lnTo>
                    <a:pt x="508000" y="822807"/>
                  </a:lnTo>
                  <a:lnTo>
                    <a:pt x="478866" y="768210"/>
                  </a:lnTo>
                  <a:lnTo>
                    <a:pt x="520712" y="740270"/>
                  </a:lnTo>
                  <a:lnTo>
                    <a:pt x="558495" y="708012"/>
                  </a:lnTo>
                  <a:lnTo>
                    <a:pt x="591908" y="671842"/>
                  </a:lnTo>
                  <a:lnTo>
                    <a:pt x="620687" y="632167"/>
                  </a:lnTo>
                  <a:lnTo>
                    <a:pt x="644512" y="589419"/>
                  </a:lnTo>
                  <a:lnTo>
                    <a:pt x="663105" y="543979"/>
                  </a:lnTo>
                  <a:lnTo>
                    <a:pt x="676160" y="496277"/>
                  </a:lnTo>
                  <a:lnTo>
                    <a:pt x="683412" y="446709"/>
                  </a:lnTo>
                  <a:lnTo>
                    <a:pt x="684542" y="395693"/>
                  </a:lnTo>
                  <a:close/>
                </a:path>
              </a:pathLst>
            </a:custGeom>
            <a:solidFill>
              <a:srgbClr val="097D60"/>
            </a:solidFill>
          </p:spPr>
          <p:txBody>
            <a:bodyPr wrap="square" lIns="0" tIns="0" rIns="0" bIns="0" rtlCol="0"/>
            <a:lstStyle/>
            <a:p>
              <a:endParaRPr dirty="0"/>
            </a:p>
          </p:txBody>
        </p:sp>
        <p:pic>
          <p:nvPicPr>
            <p:cNvPr id="5" name="object 5"/>
            <p:cNvPicPr/>
            <p:nvPr/>
          </p:nvPicPr>
          <p:blipFill>
            <a:blip r:embed="rId3" cstate="print"/>
            <a:stretch>
              <a:fillRect/>
            </a:stretch>
          </p:blipFill>
          <p:spPr>
            <a:xfrm>
              <a:off x="1372447" y="1658058"/>
              <a:ext cx="123647" cy="167373"/>
            </a:xfrm>
            <a:prstGeom prst="rect">
              <a:avLst/>
            </a:prstGeom>
          </p:spPr>
        </p:pic>
        <p:pic>
          <p:nvPicPr>
            <p:cNvPr id="6" name="object 6"/>
            <p:cNvPicPr/>
            <p:nvPr/>
          </p:nvPicPr>
          <p:blipFill>
            <a:blip r:embed="rId4" cstate="print"/>
            <a:stretch>
              <a:fillRect/>
            </a:stretch>
          </p:blipFill>
          <p:spPr>
            <a:xfrm>
              <a:off x="1363238" y="1881183"/>
              <a:ext cx="288456" cy="397969"/>
            </a:xfrm>
            <a:prstGeom prst="rect">
              <a:avLst/>
            </a:prstGeom>
          </p:spPr>
        </p:pic>
        <p:pic>
          <p:nvPicPr>
            <p:cNvPr id="7" name="object 7"/>
            <p:cNvPicPr/>
            <p:nvPr/>
          </p:nvPicPr>
          <p:blipFill>
            <a:blip r:embed="rId5" cstate="print"/>
            <a:stretch>
              <a:fillRect/>
            </a:stretch>
          </p:blipFill>
          <p:spPr>
            <a:xfrm>
              <a:off x="1701580" y="2230967"/>
              <a:ext cx="107568" cy="75490"/>
            </a:xfrm>
            <a:prstGeom prst="rect">
              <a:avLst/>
            </a:prstGeom>
          </p:spPr>
        </p:pic>
      </p:grpSp>
      <p:sp>
        <p:nvSpPr>
          <p:cNvPr id="9" name="object 9"/>
          <p:cNvSpPr/>
          <p:nvPr/>
        </p:nvSpPr>
        <p:spPr>
          <a:xfrm>
            <a:off x="3029670" y="2213120"/>
            <a:ext cx="681990" cy="621665"/>
          </a:xfrm>
          <a:custGeom>
            <a:avLst/>
            <a:gdLst/>
            <a:ahLst/>
            <a:cxnLst/>
            <a:rect l="l" t="t" r="r" b="b"/>
            <a:pathLst>
              <a:path w="681989" h="621664">
                <a:moveTo>
                  <a:pt x="598170" y="235712"/>
                </a:moveTo>
                <a:lnTo>
                  <a:pt x="524383" y="311073"/>
                </a:lnTo>
                <a:lnTo>
                  <a:pt x="524383" y="544601"/>
                </a:lnTo>
                <a:lnTo>
                  <a:pt x="75768" y="544601"/>
                </a:lnTo>
                <a:lnTo>
                  <a:pt x="75768" y="96469"/>
                </a:lnTo>
                <a:lnTo>
                  <a:pt x="432752" y="96469"/>
                </a:lnTo>
                <a:lnTo>
                  <a:pt x="506183" y="20510"/>
                </a:lnTo>
                <a:lnTo>
                  <a:pt x="0" y="20510"/>
                </a:lnTo>
                <a:lnTo>
                  <a:pt x="0" y="621550"/>
                </a:lnTo>
                <a:lnTo>
                  <a:pt x="598170" y="621550"/>
                </a:lnTo>
                <a:lnTo>
                  <a:pt x="598170" y="235712"/>
                </a:lnTo>
                <a:close/>
              </a:path>
              <a:path w="681989" h="621664">
                <a:moveTo>
                  <a:pt x="681443" y="65468"/>
                </a:moveTo>
                <a:lnTo>
                  <a:pt x="677964" y="62839"/>
                </a:lnTo>
                <a:lnTo>
                  <a:pt x="620852" y="5816"/>
                </a:lnTo>
                <a:lnTo>
                  <a:pt x="614654" y="0"/>
                </a:lnTo>
                <a:lnTo>
                  <a:pt x="285038" y="329615"/>
                </a:lnTo>
                <a:lnTo>
                  <a:pt x="194983" y="239661"/>
                </a:lnTo>
                <a:lnTo>
                  <a:pt x="130822" y="303860"/>
                </a:lnTo>
                <a:lnTo>
                  <a:pt x="288277" y="461314"/>
                </a:lnTo>
                <a:lnTo>
                  <a:pt x="289610" y="459587"/>
                </a:lnTo>
                <a:lnTo>
                  <a:pt x="291134" y="457073"/>
                </a:lnTo>
                <a:lnTo>
                  <a:pt x="681443" y="66802"/>
                </a:lnTo>
                <a:lnTo>
                  <a:pt x="681443" y="65468"/>
                </a:lnTo>
                <a:close/>
              </a:path>
            </a:pathLst>
          </a:custGeom>
          <a:solidFill>
            <a:srgbClr val="097D60"/>
          </a:solidFill>
        </p:spPr>
        <p:txBody>
          <a:bodyPr wrap="square" lIns="0" tIns="0" rIns="0" bIns="0" rtlCol="0"/>
          <a:lstStyle/>
          <a:p>
            <a:endParaRPr dirty="0"/>
          </a:p>
        </p:txBody>
      </p:sp>
      <p:sp>
        <p:nvSpPr>
          <p:cNvPr id="11" name="object 11"/>
          <p:cNvSpPr txBox="1">
            <a:spLocks noGrp="1"/>
          </p:cNvSpPr>
          <p:nvPr>
            <p:ph type="title" idx="4294967295"/>
          </p:nvPr>
        </p:nvSpPr>
        <p:spPr>
          <a:xfrm>
            <a:off x="1060152" y="1080404"/>
            <a:ext cx="2660015" cy="330200"/>
          </a:xfrm>
          <a:prstGeom prst="rect">
            <a:avLst/>
          </a:prstGeom>
        </p:spPr>
        <p:txBody>
          <a:bodyPr vert="horz" wrap="square" lIns="0" tIns="12700" rIns="0" bIns="0" rtlCol="0">
            <a:spAutoFit/>
          </a:bodyPr>
          <a:lstStyle/>
          <a:p>
            <a:pPr marL="12700" algn="ctr">
              <a:lnSpc>
                <a:spcPct val="100000"/>
              </a:lnSpc>
              <a:spcBef>
                <a:spcPts val="100"/>
              </a:spcBef>
            </a:pPr>
            <a:r>
              <a:rPr sz="2000" b="1" dirty="0">
                <a:solidFill>
                  <a:srgbClr val="097D60"/>
                </a:solidFill>
                <a:latin typeface="Helvetica Neue" panose="02000503000000020004" pitchFamily="2" charset="0"/>
                <a:ea typeface="Helvetica Neue" panose="02000503000000020004" pitchFamily="2" charset="0"/>
                <a:cs typeface="Helvetica Neue" panose="02000503000000020004" pitchFamily="2" charset="0"/>
              </a:rPr>
              <a:t>CMP</a:t>
            </a:r>
            <a:r>
              <a:rPr lang="en-CA" sz="2000" b="1" dirty="0">
                <a:solidFill>
                  <a:srgbClr val="097D60"/>
                </a:solidFill>
                <a:latin typeface="Helvetica Neue" panose="02000503000000020004" pitchFamily="2" charset="0"/>
                <a:ea typeface="Helvetica Neue" panose="02000503000000020004" pitchFamily="2" charset="0"/>
                <a:cs typeface="Helvetica Neue" panose="02000503000000020004" pitchFamily="2" charset="0"/>
              </a:rPr>
              <a:t> EXAM</a:t>
            </a:r>
            <a:endParaRPr sz="20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2" name="object 12"/>
          <p:cNvSpPr txBox="1"/>
          <p:nvPr/>
        </p:nvSpPr>
        <p:spPr>
          <a:xfrm>
            <a:off x="1252175" y="3082124"/>
            <a:ext cx="796925" cy="471170"/>
          </a:xfrm>
          <a:prstGeom prst="rect">
            <a:avLst/>
          </a:prstGeom>
        </p:spPr>
        <p:txBody>
          <a:bodyPr vert="horz" wrap="square" lIns="0" tIns="15240" rIns="0" bIns="0" rtlCol="0">
            <a:spAutoFit/>
          </a:bodyPr>
          <a:lstStyle/>
          <a:p>
            <a:pPr marL="31750" algn="ctr">
              <a:lnSpc>
                <a:spcPts val="1355"/>
              </a:lnSpc>
              <a:spcBef>
                <a:spcPts val="120"/>
              </a:spcBef>
            </a:pPr>
            <a:r>
              <a:rPr sz="1150" b="1" dirty="0">
                <a:solidFill>
                  <a:srgbClr val="097D60"/>
                </a:solidFill>
                <a:latin typeface="Helvetica Neue Condensed"/>
                <a:cs typeface="Helvetica Neue Condensed"/>
              </a:rPr>
              <a:t>3</a:t>
            </a:r>
            <a:r>
              <a:rPr sz="1150" b="1" spc="10" dirty="0">
                <a:solidFill>
                  <a:srgbClr val="097D60"/>
                </a:solidFill>
                <a:latin typeface="Helvetica Neue Condensed"/>
                <a:cs typeface="Helvetica Neue Condensed"/>
              </a:rPr>
              <a:t> </a:t>
            </a:r>
            <a:r>
              <a:rPr sz="1150" b="1" spc="-10" dirty="0">
                <a:solidFill>
                  <a:srgbClr val="097D60"/>
                </a:solidFill>
                <a:latin typeface="Helvetica Neue Condensed"/>
                <a:cs typeface="Helvetica Neue Condensed"/>
              </a:rPr>
              <a:t>HOURS</a:t>
            </a:r>
            <a:endParaRPr sz="1150" dirty="0">
              <a:latin typeface="Helvetica Neue Condensed"/>
              <a:cs typeface="Helvetica Neue Condensed"/>
            </a:endParaRPr>
          </a:p>
          <a:p>
            <a:pPr marL="12700" marR="5080" algn="ctr">
              <a:lnSpc>
                <a:spcPts val="1080"/>
              </a:lnSpc>
              <a:spcBef>
                <a:spcPts val="10"/>
              </a:spcBef>
            </a:pPr>
            <a:r>
              <a:rPr sz="900" dirty="0">
                <a:solidFill>
                  <a:srgbClr val="231F20"/>
                </a:solidFill>
                <a:latin typeface="HelveticaNeue-Light"/>
                <a:cs typeface="HelveticaNeue-Light"/>
              </a:rPr>
              <a:t>TO </a:t>
            </a:r>
            <a:r>
              <a:rPr sz="900" spc="-10" dirty="0">
                <a:solidFill>
                  <a:srgbClr val="231F20"/>
                </a:solidFill>
                <a:latin typeface="HelveticaNeue-Light"/>
                <a:cs typeface="HelveticaNeue-Light"/>
              </a:rPr>
              <a:t>COMPLETE </a:t>
            </a:r>
            <a:r>
              <a:rPr sz="900" spc="-20" dirty="0">
                <a:solidFill>
                  <a:srgbClr val="231F20"/>
                </a:solidFill>
                <a:latin typeface="HelveticaNeue-Light"/>
                <a:cs typeface="HelveticaNeue-Light"/>
              </a:rPr>
              <a:t>EXAM</a:t>
            </a:r>
            <a:endParaRPr sz="900" dirty="0">
              <a:latin typeface="HelveticaNeue-Light"/>
              <a:cs typeface="HelveticaNeue-Light"/>
            </a:endParaRPr>
          </a:p>
        </p:txBody>
      </p:sp>
      <p:sp>
        <p:nvSpPr>
          <p:cNvPr id="13" name="object 13"/>
          <p:cNvSpPr txBox="1"/>
          <p:nvPr/>
        </p:nvSpPr>
        <p:spPr>
          <a:xfrm>
            <a:off x="2889507" y="3082124"/>
            <a:ext cx="878840" cy="512445"/>
          </a:xfrm>
          <a:prstGeom prst="rect">
            <a:avLst/>
          </a:prstGeom>
        </p:spPr>
        <p:txBody>
          <a:bodyPr vert="horz" wrap="square" lIns="0" tIns="12065" rIns="0" bIns="0" rtlCol="0">
            <a:spAutoFit/>
          </a:bodyPr>
          <a:lstStyle/>
          <a:p>
            <a:pPr marL="12065" marR="5080" algn="ctr">
              <a:lnSpc>
                <a:spcPct val="101699"/>
              </a:lnSpc>
              <a:spcBef>
                <a:spcPts val="95"/>
              </a:spcBef>
            </a:pPr>
            <a:r>
              <a:rPr sz="1150" b="1" dirty="0">
                <a:solidFill>
                  <a:srgbClr val="097D60"/>
                </a:solidFill>
                <a:latin typeface="Helvetica Neue Condensed"/>
                <a:cs typeface="Helvetica Neue Condensed"/>
              </a:rPr>
              <a:t>100</a:t>
            </a:r>
            <a:r>
              <a:rPr sz="1150" b="1" spc="20" dirty="0">
                <a:solidFill>
                  <a:srgbClr val="097D60"/>
                </a:solidFill>
                <a:latin typeface="Helvetica Neue Condensed"/>
                <a:cs typeface="Helvetica Neue Condensed"/>
              </a:rPr>
              <a:t> </a:t>
            </a:r>
            <a:r>
              <a:rPr sz="1150" b="1" spc="-10" dirty="0">
                <a:solidFill>
                  <a:srgbClr val="097D60"/>
                </a:solidFill>
                <a:latin typeface="Helvetica Neue Condensed"/>
                <a:cs typeface="Helvetica Neue Condensed"/>
              </a:rPr>
              <a:t>MULTIPLE CHOICE</a:t>
            </a:r>
            <a:endParaRPr sz="1150" dirty="0">
              <a:latin typeface="Helvetica Neue Condensed"/>
              <a:cs typeface="Helvetica Neue Condensed"/>
            </a:endParaRPr>
          </a:p>
          <a:p>
            <a:pPr algn="ctr">
              <a:lnSpc>
                <a:spcPts val="1030"/>
              </a:lnSpc>
            </a:pPr>
            <a:r>
              <a:rPr sz="900" spc="-10" dirty="0">
                <a:solidFill>
                  <a:srgbClr val="231F20"/>
                </a:solidFill>
                <a:latin typeface="HelveticaNeue-Light"/>
                <a:cs typeface="HelveticaNeue-Light"/>
              </a:rPr>
              <a:t>QUESTIONS</a:t>
            </a:r>
            <a:endParaRPr sz="900" dirty="0">
              <a:latin typeface="HelveticaNeue-Light"/>
              <a:cs typeface="HelveticaNeue-Light"/>
            </a:endParaRPr>
          </a:p>
        </p:txBody>
      </p:sp>
      <p:grpSp>
        <p:nvGrpSpPr>
          <p:cNvPr id="16" name="object 16"/>
          <p:cNvGrpSpPr/>
          <p:nvPr/>
        </p:nvGrpSpPr>
        <p:grpSpPr>
          <a:xfrm>
            <a:off x="5416303" y="2055404"/>
            <a:ext cx="820419" cy="822960"/>
            <a:chOff x="5216271" y="1483902"/>
            <a:chExt cx="820419" cy="822960"/>
          </a:xfrm>
        </p:grpSpPr>
        <p:sp>
          <p:nvSpPr>
            <p:cNvPr id="17" name="object 17"/>
            <p:cNvSpPr/>
            <p:nvPr/>
          </p:nvSpPr>
          <p:spPr>
            <a:xfrm>
              <a:off x="5351653" y="1483905"/>
              <a:ext cx="684530" cy="822960"/>
            </a:xfrm>
            <a:custGeom>
              <a:avLst/>
              <a:gdLst/>
              <a:ahLst/>
              <a:cxnLst/>
              <a:rect l="l" t="t" r="r" b="b"/>
              <a:pathLst>
                <a:path w="684529" h="822960">
                  <a:moveTo>
                    <a:pt x="462953" y="397027"/>
                  </a:moveTo>
                  <a:lnTo>
                    <a:pt x="300342" y="396900"/>
                  </a:lnTo>
                  <a:lnTo>
                    <a:pt x="297561" y="395554"/>
                  </a:lnTo>
                  <a:lnTo>
                    <a:pt x="290512" y="390702"/>
                  </a:lnTo>
                  <a:lnTo>
                    <a:pt x="286207" y="386359"/>
                  </a:lnTo>
                  <a:lnTo>
                    <a:pt x="277812" y="381520"/>
                  </a:lnTo>
                  <a:lnTo>
                    <a:pt x="276885" y="379742"/>
                  </a:lnTo>
                  <a:lnTo>
                    <a:pt x="276961" y="137350"/>
                  </a:lnTo>
                  <a:lnTo>
                    <a:pt x="257581" y="137414"/>
                  </a:lnTo>
                  <a:lnTo>
                    <a:pt x="246913" y="137071"/>
                  </a:lnTo>
                  <a:lnTo>
                    <a:pt x="246075" y="138709"/>
                  </a:lnTo>
                  <a:lnTo>
                    <a:pt x="246341" y="379653"/>
                  </a:lnTo>
                  <a:lnTo>
                    <a:pt x="244957" y="383197"/>
                  </a:lnTo>
                  <a:lnTo>
                    <a:pt x="239217" y="386334"/>
                  </a:lnTo>
                  <a:lnTo>
                    <a:pt x="229971" y="393865"/>
                  </a:lnTo>
                  <a:lnTo>
                    <a:pt x="223558" y="404114"/>
                  </a:lnTo>
                  <a:lnTo>
                    <a:pt x="220421" y="415861"/>
                  </a:lnTo>
                  <a:lnTo>
                    <a:pt x="221005" y="427850"/>
                  </a:lnTo>
                  <a:lnTo>
                    <a:pt x="250761" y="459384"/>
                  </a:lnTo>
                  <a:lnTo>
                    <a:pt x="263004" y="461238"/>
                  </a:lnTo>
                  <a:lnTo>
                    <a:pt x="274510" y="459867"/>
                  </a:lnTo>
                  <a:lnTo>
                    <a:pt x="285127" y="455155"/>
                  </a:lnTo>
                  <a:lnTo>
                    <a:pt x="294690" y="446976"/>
                  </a:lnTo>
                  <a:lnTo>
                    <a:pt x="296900" y="444525"/>
                  </a:lnTo>
                  <a:lnTo>
                    <a:pt x="299034" y="443407"/>
                  </a:lnTo>
                  <a:lnTo>
                    <a:pt x="462953" y="443484"/>
                  </a:lnTo>
                  <a:lnTo>
                    <a:pt x="462953" y="397027"/>
                  </a:lnTo>
                  <a:close/>
                </a:path>
                <a:path w="684529" h="822960">
                  <a:moveTo>
                    <a:pt x="684530" y="395693"/>
                  </a:moveTo>
                  <a:lnTo>
                    <a:pt x="679259" y="343636"/>
                  </a:lnTo>
                  <a:lnTo>
                    <a:pt x="669366" y="299135"/>
                  </a:lnTo>
                  <a:lnTo>
                    <a:pt x="654583" y="256057"/>
                  </a:lnTo>
                  <a:lnTo>
                    <a:pt x="635114" y="214833"/>
                  </a:lnTo>
                  <a:lnTo>
                    <a:pt x="611162" y="175907"/>
                  </a:lnTo>
                  <a:lnTo>
                    <a:pt x="582930" y="139738"/>
                  </a:lnTo>
                  <a:lnTo>
                    <a:pt x="550646" y="106781"/>
                  </a:lnTo>
                  <a:lnTo>
                    <a:pt x="514489" y="77457"/>
                  </a:lnTo>
                  <a:lnTo>
                    <a:pt x="474700" y="52235"/>
                  </a:lnTo>
                  <a:lnTo>
                    <a:pt x="431457" y="31559"/>
                  </a:lnTo>
                  <a:lnTo>
                    <a:pt x="384987" y="15862"/>
                  </a:lnTo>
                  <a:lnTo>
                    <a:pt x="331978" y="4610"/>
                  </a:lnTo>
                  <a:lnTo>
                    <a:pt x="280377" y="0"/>
                  </a:lnTo>
                  <a:lnTo>
                    <a:pt x="230174" y="1905"/>
                  </a:lnTo>
                  <a:lnTo>
                    <a:pt x="181356" y="10223"/>
                  </a:lnTo>
                  <a:lnTo>
                    <a:pt x="133946" y="24828"/>
                  </a:lnTo>
                  <a:lnTo>
                    <a:pt x="87909" y="45605"/>
                  </a:lnTo>
                  <a:lnTo>
                    <a:pt x="43268" y="72453"/>
                  </a:lnTo>
                  <a:lnTo>
                    <a:pt x="0" y="105244"/>
                  </a:lnTo>
                  <a:lnTo>
                    <a:pt x="47663" y="158445"/>
                  </a:lnTo>
                  <a:lnTo>
                    <a:pt x="87934" y="127330"/>
                  </a:lnTo>
                  <a:lnTo>
                    <a:pt x="130619" y="103339"/>
                  </a:lnTo>
                  <a:lnTo>
                    <a:pt x="175018" y="86220"/>
                  </a:lnTo>
                  <a:lnTo>
                    <a:pt x="220395" y="75692"/>
                  </a:lnTo>
                  <a:lnTo>
                    <a:pt x="266065" y="71513"/>
                  </a:lnTo>
                  <a:lnTo>
                    <a:pt x="311302" y="73406"/>
                  </a:lnTo>
                  <a:lnTo>
                    <a:pt x="355409" y="81102"/>
                  </a:lnTo>
                  <a:lnTo>
                    <a:pt x="397662" y="94361"/>
                  </a:lnTo>
                  <a:lnTo>
                    <a:pt x="437362" y="112903"/>
                  </a:lnTo>
                  <a:lnTo>
                    <a:pt x="477291" y="138772"/>
                  </a:lnTo>
                  <a:lnTo>
                    <a:pt x="513689" y="170256"/>
                  </a:lnTo>
                  <a:lnTo>
                    <a:pt x="545706" y="206883"/>
                  </a:lnTo>
                  <a:lnTo>
                    <a:pt x="572541" y="248170"/>
                  </a:lnTo>
                  <a:lnTo>
                    <a:pt x="593382" y="293636"/>
                  </a:lnTo>
                  <a:lnTo>
                    <a:pt x="607390" y="342798"/>
                  </a:lnTo>
                  <a:lnTo>
                    <a:pt x="613752" y="395147"/>
                  </a:lnTo>
                  <a:lnTo>
                    <a:pt x="611657" y="450240"/>
                  </a:lnTo>
                  <a:lnTo>
                    <a:pt x="601408" y="503821"/>
                  </a:lnTo>
                  <a:lnTo>
                    <a:pt x="583933" y="552894"/>
                  </a:lnTo>
                  <a:lnTo>
                    <a:pt x="559409" y="597560"/>
                  </a:lnTo>
                  <a:lnTo>
                    <a:pt x="528040" y="637895"/>
                  </a:lnTo>
                  <a:lnTo>
                    <a:pt x="490042" y="673989"/>
                  </a:lnTo>
                  <a:lnTo>
                    <a:pt x="445592" y="705929"/>
                  </a:lnTo>
                  <a:lnTo>
                    <a:pt x="420712" y="659777"/>
                  </a:lnTo>
                  <a:lnTo>
                    <a:pt x="340512" y="782624"/>
                  </a:lnTo>
                  <a:lnTo>
                    <a:pt x="508000" y="822807"/>
                  </a:lnTo>
                  <a:lnTo>
                    <a:pt x="478866" y="768210"/>
                  </a:lnTo>
                  <a:lnTo>
                    <a:pt x="520700" y="740270"/>
                  </a:lnTo>
                  <a:lnTo>
                    <a:pt x="558482" y="708012"/>
                  </a:lnTo>
                  <a:lnTo>
                    <a:pt x="591908" y="671842"/>
                  </a:lnTo>
                  <a:lnTo>
                    <a:pt x="620674" y="632167"/>
                  </a:lnTo>
                  <a:lnTo>
                    <a:pt x="644499" y="589419"/>
                  </a:lnTo>
                  <a:lnTo>
                    <a:pt x="663092" y="543979"/>
                  </a:lnTo>
                  <a:lnTo>
                    <a:pt x="676160" y="496277"/>
                  </a:lnTo>
                  <a:lnTo>
                    <a:pt x="683399" y="446709"/>
                  </a:lnTo>
                  <a:lnTo>
                    <a:pt x="684530" y="395693"/>
                  </a:lnTo>
                  <a:close/>
                </a:path>
              </a:pathLst>
            </a:custGeom>
            <a:solidFill>
              <a:srgbClr val="097D60"/>
            </a:solidFill>
          </p:spPr>
          <p:txBody>
            <a:bodyPr wrap="square" lIns="0" tIns="0" rIns="0" bIns="0" rtlCol="0"/>
            <a:lstStyle/>
            <a:p>
              <a:endParaRPr dirty="0"/>
            </a:p>
          </p:txBody>
        </p:sp>
        <p:pic>
          <p:nvPicPr>
            <p:cNvPr id="18" name="object 18"/>
            <p:cNvPicPr/>
            <p:nvPr/>
          </p:nvPicPr>
          <p:blipFill>
            <a:blip r:embed="rId3" cstate="print"/>
            <a:stretch>
              <a:fillRect/>
            </a:stretch>
          </p:blipFill>
          <p:spPr>
            <a:xfrm>
              <a:off x="5225479" y="1658058"/>
              <a:ext cx="123647" cy="167373"/>
            </a:xfrm>
            <a:prstGeom prst="rect">
              <a:avLst/>
            </a:prstGeom>
          </p:spPr>
        </p:pic>
        <p:pic>
          <p:nvPicPr>
            <p:cNvPr id="19" name="object 19"/>
            <p:cNvPicPr/>
            <p:nvPr/>
          </p:nvPicPr>
          <p:blipFill>
            <a:blip r:embed="rId6" cstate="print"/>
            <a:stretch>
              <a:fillRect/>
            </a:stretch>
          </p:blipFill>
          <p:spPr>
            <a:xfrm>
              <a:off x="5216271" y="1881183"/>
              <a:ext cx="288456" cy="397969"/>
            </a:xfrm>
            <a:prstGeom prst="rect">
              <a:avLst/>
            </a:prstGeom>
          </p:spPr>
        </p:pic>
        <p:pic>
          <p:nvPicPr>
            <p:cNvPr id="20" name="object 20"/>
            <p:cNvPicPr/>
            <p:nvPr/>
          </p:nvPicPr>
          <p:blipFill>
            <a:blip r:embed="rId5" cstate="print"/>
            <a:stretch>
              <a:fillRect/>
            </a:stretch>
          </p:blipFill>
          <p:spPr>
            <a:xfrm>
              <a:off x="5554614" y="2230967"/>
              <a:ext cx="107569" cy="75490"/>
            </a:xfrm>
            <a:prstGeom prst="rect">
              <a:avLst/>
            </a:prstGeom>
          </p:spPr>
        </p:pic>
      </p:grpSp>
      <p:sp>
        <p:nvSpPr>
          <p:cNvPr id="22" name="object 22"/>
          <p:cNvSpPr/>
          <p:nvPr/>
        </p:nvSpPr>
        <p:spPr>
          <a:xfrm>
            <a:off x="7168458" y="2155966"/>
            <a:ext cx="681990" cy="621665"/>
          </a:xfrm>
          <a:custGeom>
            <a:avLst/>
            <a:gdLst/>
            <a:ahLst/>
            <a:cxnLst/>
            <a:rect l="l" t="t" r="r" b="b"/>
            <a:pathLst>
              <a:path w="681990" h="621664">
                <a:moveTo>
                  <a:pt x="598170" y="235712"/>
                </a:moveTo>
                <a:lnTo>
                  <a:pt x="524383" y="311073"/>
                </a:lnTo>
                <a:lnTo>
                  <a:pt x="524383" y="544601"/>
                </a:lnTo>
                <a:lnTo>
                  <a:pt x="75768" y="544601"/>
                </a:lnTo>
                <a:lnTo>
                  <a:pt x="75768" y="96469"/>
                </a:lnTo>
                <a:lnTo>
                  <a:pt x="432752" y="96469"/>
                </a:lnTo>
                <a:lnTo>
                  <a:pt x="506183" y="20510"/>
                </a:lnTo>
                <a:lnTo>
                  <a:pt x="0" y="20510"/>
                </a:lnTo>
                <a:lnTo>
                  <a:pt x="0" y="621550"/>
                </a:lnTo>
                <a:lnTo>
                  <a:pt x="598170" y="621550"/>
                </a:lnTo>
                <a:lnTo>
                  <a:pt x="598170" y="235712"/>
                </a:lnTo>
                <a:close/>
              </a:path>
              <a:path w="681990" h="621664">
                <a:moveTo>
                  <a:pt x="681443" y="65468"/>
                </a:moveTo>
                <a:lnTo>
                  <a:pt x="677964" y="62839"/>
                </a:lnTo>
                <a:lnTo>
                  <a:pt x="620852" y="5816"/>
                </a:lnTo>
                <a:lnTo>
                  <a:pt x="614654" y="0"/>
                </a:lnTo>
                <a:lnTo>
                  <a:pt x="285038" y="329615"/>
                </a:lnTo>
                <a:lnTo>
                  <a:pt x="194983" y="239661"/>
                </a:lnTo>
                <a:lnTo>
                  <a:pt x="130822" y="303860"/>
                </a:lnTo>
                <a:lnTo>
                  <a:pt x="288277" y="461314"/>
                </a:lnTo>
                <a:lnTo>
                  <a:pt x="289610" y="459587"/>
                </a:lnTo>
                <a:lnTo>
                  <a:pt x="291134" y="457073"/>
                </a:lnTo>
                <a:lnTo>
                  <a:pt x="681443" y="66802"/>
                </a:lnTo>
                <a:lnTo>
                  <a:pt x="681443" y="65468"/>
                </a:lnTo>
                <a:close/>
              </a:path>
            </a:pathLst>
          </a:custGeom>
          <a:solidFill>
            <a:srgbClr val="097D60"/>
          </a:solidFill>
        </p:spPr>
        <p:txBody>
          <a:bodyPr wrap="square" lIns="0" tIns="0" rIns="0" bIns="0" rtlCol="0"/>
          <a:lstStyle/>
          <a:p>
            <a:endParaRPr dirty="0"/>
          </a:p>
        </p:txBody>
      </p:sp>
      <p:sp>
        <p:nvSpPr>
          <p:cNvPr id="24" name="object 24"/>
          <p:cNvSpPr txBox="1"/>
          <p:nvPr/>
        </p:nvSpPr>
        <p:spPr>
          <a:xfrm>
            <a:off x="5082028" y="1080404"/>
            <a:ext cx="2825115" cy="330200"/>
          </a:xfrm>
          <a:prstGeom prst="rect">
            <a:avLst/>
          </a:prstGeom>
        </p:spPr>
        <p:txBody>
          <a:bodyPr vert="horz" wrap="square" lIns="0" tIns="12700" rIns="0" bIns="0" rtlCol="0">
            <a:spAutoFit/>
          </a:bodyPr>
          <a:lstStyle/>
          <a:p>
            <a:pPr marL="12700" algn="ctr">
              <a:lnSpc>
                <a:spcPct val="100000"/>
              </a:lnSpc>
              <a:spcBef>
                <a:spcPts val="100"/>
              </a:spcBef>
            </a:pPr>
            <a:r>
              <a:rPr sz="2000" b="1" dirty="0">
                <a:solidFill>
                  <a:srgbClr val="097D60"/>
                </a:solidFill>
                <a:latin typeface="Helvetica Neue"/>
                <a:cs typeface="Helvetica Neue"/>
              </a:rPr>
              <a:t>SCMP</a:t>
            </a:r>
            <a:r>
              <a:rPr lang="en-CA" sz="2000" b="1" dirty="0">
                <a:solidFill>
                  <a:srgbClr val="097D60"/>
                </a:solidFill>
                <a:latin typeface="Helvetica Neue"/>
                <a:cs typeface="Helvetica Neue"/>
              </a:rPr>
              <a:t> EXAM</a:t>
            </a:r>
            <a:endParaRPr sz="2000" dirty="0">
              <a:latin typeface="Helvetica Neue"/>
              <a:cs typeface="Helvetica Neue"/>
            </a:endParaRPr>
          </a:p>
        </p:txBody>
      </p:sp>
      <p:sp>
        <p:nvSpPr>
          <p:cNvPr id="25" name="object 25"/>
          <p:cNvSpPr txBox="1"/>
          <p:nvPr/>
        </p:nvSpPr>
        <p:spPr>
          <a:xfrm>
            <a:off x="5390971" y="3024970"/>
            <a:ext cx="796925" cy="471170"/>
          </a:xfrm>
          <a:prstGeom prst="rect">
            <a:avLst/>
          </a:prstGeom>
        </p:spPr>
        <p:txBody>
          <a:bodyPr vert="horz" wrap="square" lIns="0" tIns="15240" rIns="0" bIns="0" rtlCol="0">
            <a:spAutoFit/>
          </a:bodyPr>
          <a:lstStyle/>
          <a:p>
            <a:pPr marL="31750" algn="ctr">
              <a:lnSpc>
                <a:spcPts val="1355"/>
              </a:lnSpc>
              <a:spcBef>
                <a:spcPts val="120"/>
              </a:spcBef>
            </a:pPr>
            <a:r>
              <a:rPr sz="1150" b="1" dirty="0">
                <a:solidFill>
                  <a:srgbClr val="097D60"/>
                </a:solidFill>
                <a:latin typeface="Helvetica Neue Condensed"/>
                <a:cs typeface="Helvetica Neue Condensed"/>
              </a:rPr>
              <a:t>3</a:t>
            </a:r>
            <a:r>
              <a:rPr sz="1150" b="1" spc="10" dirty="0">
                <a:solidFill>
                  <a:srgbClr val="097D60"/>
                </a:solidFill>
                <a:latin typeface="Helvetica Neue Condensed"/>
                <a:cs typeface="Helvetica Neue Condensed"/>
              </a:rPr>
              <a:t> </a:t>
            </a:r>
            <a:r>
              <a:rPr sz="1150" b="1" spc="-10" dirty="0">
                <a:solidFill>
                  <a:srgbClr val="097D60"/>
                </a:solidFill>
                <a:latin typeface="Helvetica Neue Condensed"/>
                <a:cs typeface="Helvetica Neue Condensed"/>
              </a:rPr>
              <a:t>HOURS</a:t>
            </a:r>
            <a:endParaRPr sz="1150" dirty="0">
              <a:latin typeface="Helvetica Neue Condensed"/>
              <a:cs typeface="Helvetica Neue Condensed"/>
            </a:endParaRPr>
          </a:p>
          <a:p>
            <a:pPr marL="12065" marR="5080" algn="ctr">
              <a:lnSpc>
                <a:spcPts val="1080"/>
              </a:lnSpc>
              <a:spcBef>
                <a:spcPts val="10"/>
              </a:spcBef>
            </a:pPr>
            <a:r>
              <a:rPr sz="900" dirty="0">
                <a:solidFill>
                  <a:srgbClr val="231F20"/>
                </a:solidFill>
                <a:latin typeface="HelveticaNeue-Light"/>
                <a:cs typeface="HelveticaNeue-Light"/>
              </a:rPr>
              <a:t>TO </a:t>
            </a:r>
            <a:r>
              <a:rPr sz="900" spc="-10" dirty="0">
                <a:solidFill>
                  <a:srgbClr val="231F20"/>
                </a:solidFill>
                <a:latin typeface="HelveticaNeue-Light"/>
                <a:cs typeface="HelveticaNeue-Light"/>
              </a:rPr>
              <a:t>COMPLETE </a:t>
            </a:r>
            <a:r>
              <a:rPr sz="900" spc="-20" dirty="0">
                <a:solidFill>
                  <a:srgbClr val="231F20"/>
                </a:solidFill>
                <a:latin typeface="HelveticaNeue-Light"/>
                <a:cs typeface="HelveticaNeue-Light"/>
              </a:rPr>
              <a:t>EXAM</a:t>
            </a:r>
            <a:endParaRPr sz="900" dirty="0">
              <a:latin typeface="HelveticaNeue-Light"/>
              <a:cs typeface="HelveticaNeue-Light"/>
            </a:endParaRPr>
          </a:p>
        </p:txBody>
      </p:sp>
      <p:sp>
        <p:nvSpPr>
          <p:cNvPr id="26" name="object 26"/>
          <p:cNvSpPr txBox="1"/>
          <p:nvPr/>
        </p:nvSpPr>
        <p:spPr>
          <a:xfrm>
            <a:off x="7028303" y="3024970"/>
            <a:ext cx="878840" cy="512445"/>
          </a:xfrm>
          <a:prstGeom prst="rect">
            <a:avLst/>
          </a:prstGeom>
        </p:spPr>
        <p:txBody>
          <a:bodyPr vert="horz" wrap="square" lIns="0" tIns="12065" rIns="0" bIns="0" rtlCol="0">
            <a:spAutoFit/>
          </a:bodyPr>
          <a:lstStyle/>
          <a:p>
            <a:pPr marL="12700" marR="5080" algn="ctr">
              <a:lnSpc>
                <a:spcPct val="101699"/>
              </a:lnSpc>
              <a:spcBef>
                <a:spcPts val="95"/>
              </a:spcBef>
            </a:pPr>
            <a:r>
              <a:rPr sz="1150" b="1" dirty="0">
                <a:solidFill>
                  <a:srgbClr val="097D60"/>
                </a:solidFill>
                <a:latin typeface="Helvetica Neue Condensed"/>
                <a:cs typeface="Helvetica Neue Condensed"/>
              </a:rPr>
              <a:t>100</a:t>
            </a:r>
            <a:r>
              <a:rPr sz="1150" b="1" spc="20" dirty="0">
                <a:solidFill>
                  <a:srgbClr val="097D60"/>
                </a:solidFill>
                <a:latin typeface="Helvetica Neue Condensed"/>
                <a:cs typeface="Helvetica Neue Condensed"/>
              </a:rPr>
              <a:t> </a:t>
            </a:r>
            <a:r>
              <a:rPr sz="1150" b="1" spc="-10" dirty="0">
                <a:solidFill>
                  <a:srgbClr val="097D60"/>
                </a:solidFill>
                <a:latin typeface="Helvetica Neue Condensed"/>
                <a:cs typeface="Helvetica Neue Condensed"/>
              </a:rPr>
              <a:t>MULTIPLE CHOICE</a:t>
            </a:r>
            <a:endParaRPr sz="1150" dirty="0">
              <a:latin typeface="Helvetica Neue Condensed"/>
              <a:cs typeface="Helvetica Neue Condensed"/>
            </a:endParaRPr>
          </a:p>
          <a:p>
            <a:pPr algn="ctr">
              <a:lnSpc>
                <a:spcPts val="1030"/>
              </a:lnSpc>
            </a:pPr>
            <a:r>
              <a:rPr sz="900" spc="-10" dirty="0">
                <a:solidFill>
                  <a:srgbClr val="231F20"/>
                </a:solidFill>
                <a:latin typeface="HelveticaNeue-Light"/>
                <a:cs typeface="HelveticaNeue-Light"/>
              </a:rPr>
              <a:t>QUESTIONS</a:t>
            </a:r>
            <a:endParaRPr sz="900" dirty="0">
              <a:latin typeface="HelveticaNeue-Light"/>
              <a:cs typeface="HelveticaNeue-Light"/>
            </a:endParaRPr>
          </a:p>
        </p:txBody>
      </p:sp>
      <p:sp>
        <p:nvSpPr>
          <p:cNvPr id="29" name="object 29"/>
          <p:cNvSpPr/>
          <p:nvPr/>
        </p:nvSpPr>
        <p:spPr>
          <a:xfrm>
            <a:off x="4572000" y="930371"/>
            <a:ext cx="0" cy="4013835"/>
          </a:xfrm>
          <a:custGeom>
            <a:avLst/>
            <a:gdLst/>
            <a:ahLst/>
            <a:cxnLst/>
            <a:rect l="l" t="t" r="r" b="b"/>
            <a:pathLst>
              <a:path h="4013835">
                <a:moveTo>
                  <a:pt x="0" y="0"/>
                </a:moveTo>
                <a:lnTo>
                  <a:pt x="0" y="4013555"/>
                </a:lnTo>
              </a:path>
            </a:pathLst>
          </a:custGeom>
          <a:ln w="25400">
            <a:solidFill>
              <a:srgbClr val="097D60"/>
            </a:solidFill>
          </a:ln>
        </p:spPr>
        <p:txBody>
          <a:bodyPr wrap="square" lIns="0" tIns="0" rIns="0" bIns="0" rtlCol="0"/>
          <a:lstStyle/>
          <a:p>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039F28B-89AD-C985-0EA2-F8C8DFC58C9B}"/>
              </a:ext>
            </a:extLst>
          </p:cNvPr>
          <p:cNvPicPr>
            <a:picLocks noChangeAspect="1"/>
          </p:cNvPicPr>
          <p:nvPr/>
        </p:nvPicPr>
        <p:blipFill>
          <a:blip r:embed="rId3"/>
          <a:stretch>
            <a:fillRect/>
          </a:stretch>
        </p:blipFill>
        <p:spPr>
          <a:xfrm>
            <a:off x="2362313" y="1932325"/>
            <a:ext cx="4800600" cy="1574800"/>
          </a:xfrm>
          <a:prstGeom prst="rect">
            <a:avLst/>
          </a:prstGeom>
        </p:spPr>
      </p:pic>
      <p:sp>
        <p:nvSpPr>
          <p:cNvPr id="3" name="object 3"/>
          <p:cNvSpPr txBox="1">
            <a:spLocks noGrp="1"/>
          </p:cNvSpPr>
          <p:nvPr>
            <p:ph type="title" idx="4294967295"/>
          </p:nvPr>
        </p:nvSpPr>
        <p:spPr>
          <a:xfrm>
            <a:off x="0" y="1012799"/>
            <a:ext cx="9144000" cy="482600"/>
          </a:xfrm>
          <a:prstGeom prst="rect">
            <a:avLst/>
          </a:prstGeom>
        </p:spPr>
        <p:txBody>
          <a:bodyPr vert="horz" wrap="square" lIns="0" tIns="12700" rIns="0" bIns="0" rtlCol="0">
            <a:spAutoFit/>
          </a:bodyPr>
          <a:lstStyle/>
          <a:p>
            <a:pPr marL="12700" algn="ctr">
              <a:lnSpc>
                <a:spcPct val="100000"/>
              </a:lnSpc>
              <a:spcBef>
                <a:spcPts val="100"/>
              </a:spcBef>
            </a:pPr>
            <a:r>
              <a:rPr sz="3000" b="1" dirty="0">
                <a:solidFill>
                  <a:srgbClr val="0B7D60"/>
                </a:solidFill>
                <a:latin typeface="Helvetica Neue" panose="02000503000000020004" pitchFamily="2" charset="0"/>
                <a:ea typeface="Helvetica Neue" panose="02000503000000020004" pitchFamily="2" charset="0"/>
                <a:cs typeface="Helvetica Neue" panose="02000503000000020004" pitchFamily="2" charset="0"/>
              </a:rPr>
              <a:t>Do it your way</a:t>
            </a:r>
          </a:p>
        </p:txBody>
      </p:sp>
      <p:sp>
        <p:nvSpPr>
          <p:cNvPr id="10" name="object 10"/>
          <p:cNvSpPr txBox="1"/>
          <p:nvPr/>
        </p:nvSpPr>
        <p:spPr>
          <a:xfrm>
            <a:off x="4045182" y="2164235"/>
            <a:ext cx="1053636" cy="821379"/>
          </a:xfrm>
          <a:prstGeom prst="rect">
            <a:avLst/>
          </a:prstGeom>
        </p:spPr>
        <p:txBody>
          <a:bodyPr vert="horz" wrap="square" lIns="0" tIns="13335" rIns="0" bIns="0" rtlCol="0">
            <a:spAutoFit/>
          </a:bodyPr>
          <a:lstStyle/>
          <a:p>
            <a:pPr marL="12700">
              <a:lnSpc>
                <a:spcPct val="100000"/>
              </a:lnSpc>
              <a:spcBef>
                <a:spcPts val="105"/>
              </a:spcBef>
            </a:pPr>
            <a:r>
              <a:rPr sz="5250" b="1" spc="-25" dirty="0">
                <a:solidFill>
                  <a:srgbClr val="0B7D60"/>
                </a:solidFill>
                <a:latin typeface="Helvetica Neue" panose="02000503000000020004" pitchFamily="2" charset="0"/>
                <a:ea typeface="Helvetica Neue" panose="02000503000000020004" pitchFamily="2" charset="0"/>
                <a:cs typeface="Helvetica Neue" panose="02000503000000020004" pitchFamily="2" charset="0"/>
              </a:rPr>
              <a:t>OR</a:t>
            </a:r>
            <a:endParaRPr sz="5250" dirty="0">
              <a:solidFill>
                <a:srgbClr val="0B7D6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object 11"/>
          <p:cNvSpPr txBox="1"/>
          <p:nvPr/>
        </p:nvSpPr>
        <p:spPr>
          <a:xfrm>
            <a:off x="2362313" y="3798930"/>
            <a:ext cx="1222411" cy="628377"/>
          </a:xfrm>
          <a:prstGeom prst="rect">
            <a:avLst/>
          </a:prstGeom>
        </p:spPr>
        <p:txBody>
          <a:bodyPr vert="horz" wrap="square" lIns="0" tIns="12700" rIns="0" bIns="0" rtlCol="0">
            <a:spAutoFit/>
          </a:bodyPr>
          <a:lstStyle/>
          <a:p>
            <a:pPr marL="153670" marR="5080" indent="-141605">
              <a:lnSpc>
                <a:spcPct val="100000"/>
              </a:lnSpc>
              <a:spcBef>
                <a:spcPts val="100"/>
              </a:spcBef>
            </a:pPr>
            <a:r>
              <a:rPr sz="2000" b="1" dirty="0">
                <a:solidFill>
                  <a:srgbClr val="0B7D60"/>
                </a:solidFill>
                <a:latin typeface="Helvetica Neue" panose="02000503000000020004" pitchFamily="2" charset="0"/>
                <a:ea typeface="Helvetica Neue" panose="02000503000000020004" pitchFamily="2" charset="0"/>
                <a:cs typeface="Helvetica Neue" panose="02000503000000020004" pitchFamily="2" charset="0"/>
              </a:rPr>
              <a:t>In-</a:t>
            </a:r>
            <a:r>
              <a:rPr sz="2000" b="1" spc="-10" dirty="0">
                <a:solidFill>
                  <a:srgbClr val="0B7D60"/>
                </a:solidFill>
                <a:latin typeface="Helvetica Neue" panose="02000503000000020004" pitchFamily="2" charset="0"/>
                <a:ea typeface="Helvetica Neue" panose="02000503000000020004" pitchFamily="2" charset="0"/>
                <a:cs typeface="Helvetica Neue" panose="02000503000000020004" pitchFamily="2" charset="0"/>
              </a:rPr>
              <a:t>person testing</a:t>
            </a:r>
            <a:endParaRPr sz="2000" dirty="0">
              <a:solidFill>
                <a:srgbClr val="0B7D6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2" name="object 12"/>
          <p:cNvSpPr txBox="1"/>
          <p:nvPr/>
        </p:nvSpPr>
        <p:spPr>
          <a:xfrm>
            <a:off x="5732819" y="3798930"/>
            <a:ext cx="1367464" cy="628377"/>
          </a:xfrm>
          <a:prstGeom prst="rect">
            <a:avLst/>
          </a:prstGeom>
        </p:spPr>
        <p:txBody>
          <a:bodyPr vert="horz" wrap="square" lIns="0" tIns="12700" rIns="0" bIns="0" rtlCol="0">
            <a:spAutoFit/>
          </a:bodyPr>
          <a:lstStyle/>
          <a:p>
            <a:pPr marL="30480" marR="5080" indent="-18415" algn="ctr">
              <a:lnSpc>
                <a:spcPct val="100000"/>
              </a:lnSpc>
              <a:spcBef>
                <a:spcPts val="100"/>
              </a:spcBef>
            </a:pPr>
            <a:r>
              <a:rPr lang="en-AU" sz="2000" b="1" dirty="0">
                <a:solidFill>
                  <a:srgbClr val="0B7D60"/>
                </a:solidFill>
                <a:latin typeface="Helvetica Neue" panose="02000503000000020004" pitchFamily="2" charset="0"/>
                <a:ea typeface="Helvetica Neue" panose="02000503000000020004" pitchFamily="2" charset="0"/>
                <a:cs typeface="Helvetica Neue" panose="02000503000000020004" pitchFamily="2" charset="0"/>
              </a:rPr>
              <a:t>Remote </a:t>
            </a:r>
            <a:r>
              <a:rPr sz="2000" b="1" spc="-10" dirty="0">
                <a:solidFill>
                  <a:srgbClr val="0B7D60"/>
                </a:solidFill>
                <a:latin typeface="Helvetica Neue" panose="02000503000000020004" pitchFamily="2" charset="0"/>
                <a:ea typeface="Helvetica Neue" panose="02000503000000020004" pitchFamily="2" charset="0"/>
                <a:cs typeface="Helvetica Neue" panose="02000503000000020004" pitchFamily="2" charset="0"/>
              </a:rPr>
              <a:t>proctoring</a:t>
            </a:r>
            <a:endParaRPr sz="2000" dirty="0">
              <a:solidFill>
                <a:srgbClr val="0B7D60"/>
              </a:solidFill>
              <a:latin typeface="Helvetica Neue" panose="02000503000000020004" pitchFamily="2" charset="0"/>
              <a:ea typeface="Helvetica Neue" panose="02000503000000020004" pitchFamily="2" charset="0"/>
              <a:cs typeface="Helvetica Neue" panose="02000503000000020004" pitchFamily="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83831"/>
            <a:ext cx="9144000" cy="4364355"/>
          </a:xfrm>
          <a:custGeom>
            <a:avLst/>
            <a:gdLst/>
            <a:ahLst/>
            <a:cxnLst/>
            <a:rect l="l" t="t" r="r" b="b"/>
            <a:pathLst>
              <a:path w="9144000" h="4364355">
                <a:moveTo>
                  <a:pt x="9144000" y="0"/>
                </a:moveTo>
                <a:lnTo>
                  <a:pt x="0" y="0"/>
                </a:lnTo>
                <a:lnTo>
                  <a:pt x="0" y="4364164"/>
                </a:lnTo>
                <a:lnTo>
                  <a:pt x="9144000" y="4364164"/>
                </a:lnTo>
                <a:lnTo>
                  <a:pt x="9144000" y="0"/>
                </a:lnTo>
                <a:close/>
              </a:path>
            </a:pathLst>
          </a:custGeom>
          <a:solidFill>
            <a:srgbClr val="FFFFFF"/>
          </a:solidFill>
        </p:spPr>
        <p:txBody>
          <a:bodyPr wrap="square" lIns="0" tIns="0" rIns="0" bIns="0" rtlCol="0"/>
          <a:lstStyle/>
          <a:p>
            <a:endParaRPr dirty="0"/>
          </a:p>
        </p:txBody>
      </p:sp>
      <p:sp>
        <p:nvSpPr>
          <p:cNvPr id="3" name="object 3"/>
          <p:cNvSpPr txBox="1">
            <a:spLocks noGrp="1"/>
          </p:cNvSpPr>
          <p:nvPr>
            <p:ph type="title" idx="4294967295"/>
          </p:nvPr>
        </p:nvSpPr>
        <p:spPr>
          <a:xfrm>
            <a:off x="2516217" y="1012788"/>
            <a:ext cx="4111625" cy="482600"/>
          </a:xfrm>
          <a:prstGeom prst="rect">
            <a:avLst/>
          </a:prstGeom>
        </p:spPr>
        <p:txBody>
          <a:bodyPr vert="horz" wrap="square" lIns="0" tIns="12700" rIns="0" bIns="0" rtlCol="0">
            <a:spAutoFit/>
          </a:bodyPr>
          <a:lstStyle/>
          <a:p>
            <a:pPr marL="12700">
              <a:lnSpc>
                <a:spcPct val="100000"/>
              </a:lnSpc>
              <a:spcBef>
                <a:spcPts val="100"/>
              </a:spcBef>
            </a:pPr>
            <a:r>
              <a:rPr sz="3000" b="1" dirty="0">
                <a:solidFill>
                  <a:srgbClr val="231F20"/>
                </a:solidFill>
                <a:latin typeface="Helvetica Neue" panose="02000503000000020004" pitchFamily="2" charset="0"/>
                <a:ea typeface="Helvetica Neue" panose="02000503000000020004" pitchFamily="2" charset="0"/>
                <a:cs typeface="Helvetica Neue" panose="02000503000000020004" pitchFamily="2" charset="0"/>
              </a:rPr>
              <a:t>What</a:t>
            </a:r>
            <a:r>
              <a:rPr sz="3000" b="1" spc="-20" dirty="0">
                <a:solidFill>
                  <a:srgbClr val="231F20"/>
                </a:solidFill>
                <a:latin typeface="Helvetica Neue" panose="02000503000000020004" pitchFamily="2" charset="0"/>
                <a:ea typeface="Helvetica Neue" panose="02000503000000020004" pitchFamily="2" charset="0"/>
                <a:cs typeface="Helvetica Neue" panose="02000503000000020004" pitchFamily="2" charset="0"/>
              </a:rPr>
              <a:t> </a:t>
            </a:r>
            <a:r>
              <a:rPr sz="3000" b="1" dirty="0">
                <a:solidFill>
                  <a:srgbClr val="231F20"/>
                </a:solidFill>
                <a:latin typeface="Helvetica Neue" panose="02000503000000020004" pitchFamily="2" charset="0"/>
                <a:ea typeface="Helvetica Neue" panose="02000503000000020004" pitchFamily="2" charset="0"/>
                <a:cs typeface="Helvetica Neue" panose="02000503000000020004" pitchFamily="2" charset="0"/>
              </a:rPr>
              <a:t>you’re</a:t>
            </a:r>
            <a:r>
              <a:rPr sz="3000" b="1" spc="-20" dirty="0">
                <a:solidFill>
                  <a:srgbClr val="231F20"/>
                </a:solidFill>
                <a:latin typeface="Helvetica Neue" panose="02000503000000020004" pitchFamily="2" charset="0"/>
                <a:ea typeface="Helvetica Neue" panose="02000503000000020004" pitchFamily="2" charset="0"/>
                <a:cs typeface="Helvetica Neue" panose="02000503000000020004" pitchFamily="2" charset="0"/>
              </a:rPr>
              <a:t> </a:t>
            </a:r>
            <a:r>
              <a:rPr sz="3000" b="1" dirty="0">
                <a:solidFill>
                  <a:srgbClr val="231F20"/>
                </a:solidFill>
                <a:latin typeface="Helvetica Neue" panose="02000503000000020004" pitchFamily="2" charset="0"/>
                <a:ea typeface="Helvetica Neue" panose="02000503000000020004" pitchFamily="2" charset="0"/>
                <a:cs typeface="Helvetica Neue" panose="02000503000000020004" pitchFamily="2" charset="0"/>
              </a:rPr>
              <a:t>tested</a:t>
            </a:r>
            <a:r>
              <a:rPr sz="3000" b="1" spc="-15" dirty="0">
                <a:solidFill>
                  <a:srgbClr val="231F20"/>
                </a:solidFill>
                <a:latin typeface="Helvetica Neue" panose="02000503000000020004" pitchFamily="2" charset="0"/>
                <a:ea typeface="Helvetica Neue" panose="02000503000000020004" pitchFamily="2" charset="0"/>
                <a:cs typeface="Helvetica Neue" panose="02000503000000020004" pitchFamily="2" charset="0"/>
              </a:rPr>
              <a:t> </a:t>
            </a:r>
            <a:r>
              <a:rPr sz="3000" b="1" spc="-25" dirty="0">
                <a:solidFill>
                  <a:srgbClr val="231F20"/>
                </a:solidFill>
                <a:latin typeface="Helvetica Neue" panose="02000503000000020004" pitchFamily="2" charset="0"/>
                <a:ea typeface="Helvetica Neue" panose="02000503000000020004" pitchFamily="2" charset="0"/>
                <a:cs typeface="Helvetica Neue" panose="02000503000000020004" pitchFamily="2" charset="0"/>
              </a:rPr>
              <a:t>on:</a:t>
            </a:r>
            <a:endParaRPr sz="30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object 4"/>
          <p:cNvSpPr/>
          <p:nvPr/>
        </p:nvSpPr>
        <p:spPr>
          <a:xfrm>
            <a:off x="4572000" y="1633830"/>
            <a:ext cx="0" cy="3310254"/>
          </a:xfrm>
          <a:custGeom>
            <a:avLst/>
            <a:gdLst/>
            <a:ahLst/>
            <a:cxnLst/>
            <a:rect l="l" t="t" r="r" b="b"/>
            <a:pathLst>
              <a:path h="3310254">
                <a:moveTo>
                  <a:pt x="0" y="0"/>
                </a:moveTo>
                <a:lnTo>
                  <a:pt x="0" y="3310102"/>
                </a:lnTo>
              </a:path>
            </a:pathLst>
          </a:custGeom>
          <a:ln w="25400">
            <a:solidFill>
              <a:srgbClr val="097D60"/>
            </a:solidFill>
          </a:ln>
        </p:spPr>
        <p:txBody>
          <a:bodyPr wrap="square" lIns="0" tIns="0" rIns="0" bIns="0" rtlCol="0"/>
          <a:lstStyle/>
          <a:p>
            <a:endParaRPr dirty="0"/>
          </a:p>
        </p:txBody>
      </p:sp>
      <p:grpSp>
        <p:nvGrpSpPr>
          <p:cNvPr id="5" name="object 5"/>
          <p:cNvGrpSpPr/>
          <p:nvPr/>
        </p:nvGrpSpPr>
        <p:grpSpPr>
          <a:xfrm>
            <a:off x="1582516" y="2727411"/>
            <a:ext cx="1689100" cy="1686560"/>
            <a:chOff x="1582516" y="2727411"/>
            <a:chExt cx="1689100" cy="1686560"/>
          </a:xfrm>
        </p:grpSpPr>
        <p:sp>
          <p:nvSpPr>
            <p:cNvPr id="6" name="object 6"/>
            <p:cNvSpPr/>
            <p:nvPr/>
          </p:nvSpPr>
          <p:spPr>
            <a:xfrm>
              <a:off x="2427455" y="2727411"/>
              <a:ext cx="356870" cy="843280"/>
            </a:xfrm>
            <a:custGeom>
              <a:avLst/>
              <a:gdLst/>
              <a:ahLst/>
              <a:cxnLst/>
              <a:rect l="l" t="t" r="r" b="b"/>
              <a:pathLst>
                <a:path w="356869" h="843279">
                  <a:moveTo>
                    <a:pt x="0" y="0"/>
                  </a:moveTo>
                  <a:lnTo>
                    <a:pt x="0" y="843152"/>
                  </a:lnTo>
                  <a:lnTo>
                    <a:pt x="356336" y="78993"/>
                  </a:lnTo>
                  <a:lnTo>
                    <a:pt x="306230" y="57271"/>
                  </a:lnTo>
                  <a:lnTo>
                    <a:pt x="256819" y="39240"/>
                  </a:lnTo>
                  <a:lnTo>
                    <a:pt x="207527" y="24773"/>
                  </a:lnTo>
                  <a:lnTo>
                    <a:pt x="157775" y="13743"/>
                  </a:lnTo>
                  <a:lnTo>
                    <a:pt x="106988" y="6023"/>
                  </a:lnTo>
                  <a:lnTo>
                    <a:pt x="54589" y="1484"/>
                  </a:lnTo>
                  <a:lnTo>
                    <a:pt x="0" y="0"/>
                  </a:lnTo>
                  <a:close/>
                </a:path>
              </a:pathLst>
            </a:custGeom>
            <a:solidFill>
              <a:srgbClr val="097D60"/>
            </a:solidFill>
          </p:spPr>
          <p:txBody>
            <a:bodyPr wrap="square" lIns="0" tIns="0" rIns="0" bIns="0" rtlCol="0"/>
            <a:lstStyle/>
            <a:p>
              <a:endParaRPr dirty="0"/>
            </a:p>
          </p:txBody>
        </p:sp>
        <p:sp>
          <p:nvSpPr>
            <p:cNvPr id="7" name="object 7"/>
            <p:cNvSpPr/>
            <p:nvPr/>
          </p:nvSpPr>
          <p:spPr>
            <a:xfrm>
              <a:off x="2427455" y="2806405"/>
              <a:ext cx="844550" cy="910590"/>
            </a:xfrm>
            <a:custGeom>
              <a:avLst/>
              <a:gdLst/>
              <a:ahLst/>
              <a:cxnLst/>
              <a:rect l="l" t="t" r="r" b="b"/>
              <a:pathLst>
                <a:path w="844550" h="910589">
                  <a:moveTo>
                    <a:pt x="356336" y="0"/>
                  </a:moveTo>
                  <a:lnTo>
                    <a:pt x="0" y="764159"/>
                  </a:lnTo>
                  <a:lnTo>
                    <a:pt x="830338" y="910564"/>
                  </a:lnTo>
                  <a:lnTo>
                    <a:pt x="837756" y="860477"/>
                  </a:lnTo>
                  <a:lnTo>
                    <a:pt x="842322" y="810758"/>
                  </a:lnTo>
                  <a:lnTo>
                    <a:pt x="844079" y="761493"/>
                  </a:lnTo>
                  <a:lnTo>
                    <a:pt x="843069" y="712763"/>
                  </a:lnTo>
                  <a:lnTo>
                    <a:pt x="839338" y="664653"/>
                  </a:lnTo>
                  <a:lnTo>
                    <a:pt x="832929" y="617247"/>
                  </a:lnTo>
                  <a:lnTo>
                    <a:pt x="823884" y="570628"/>
                  </a:lnTo>
                  <a:lnTo>
                    <a:pt x="812248" y="524879"/>
                  </a:lnTo>
                  <a:lnTo>
                    <a:pt x="798064" y="480085"/>
                  </a:lnTo>
                  <a:lnTo>
                    <a:pt x="781376" y="436329"/>
                  </a:lnTo>
                  <a:lnTo>
                    <a:pt x="762226" y="393694"/>
                  </a:lnTo>
                  <a:lnTo>
                    <a:pt x="740660" y="352265"/>
                  </a:lnTo>
                  <a:lnTo>
                    <a:pt x="716720" y="312124"/>
                  </a:lnTo>
                  <a:lnTo>
                    <a:pt x="690449" y="273356"/>
                  </a:lnTo>
                  <a:lnTo>
                    <a:pt x="661892" y="236044"/>
                  </a:lnTo>
                  <a:lnTo>
                    <a:pt x="631091" y="200272"/>
                  </a:lnTo>
                  <a:lnTo>
                    <a:pt x="598091" y="166122"/>
                  </a:lnTo>
                  <a:lnTo>
                    <a:pt x="562935" y="133680"/>
                  </a:lnTo>
                  <a:lnTo>
                    <a:pt x="525666" y="103028"/>
                  </a:lnTo>
                  <a:lnTo>
                    <a:pt x="486329" y="74251"/>
                  </a:lnTo>
                  <a:lnTo>
                    <a:pt x="444965" y="47431"/>
                  </a:lnTo>
                  <a:lnTo>
                    <a:pt x="401620" y="22653"/>
                  </a:lnTo>
                  <a:lnTo>
                    <a:pt x="356336" y="0"/>
                  </a:lnTo>
                  <a:close/>
                </a:path>
              </a:pathLst>
            </a:custGeom>
            <a:solidFill>
              <a:srgbClr val="3BB877"/>
            </a:solidFill>
          </p:spPr>
          <p:txBody>
            <a:bodyPr wrap="square" lIns="0" tIns="0" rIns="0" bIns="0" rtlCol="0"/>
            <a:lstStyle/>
            <a:p>
              <a:endParaRPr dirty="0"/>
            </a:p>
          </p:txBody>
        </p:sp>
        <p:sp>
          <p:nvSpPr>
            <p:cNvPr id="8" name="object 8"/>
            <p:cNvSpPr/>
            <p:nvPr/>
          </p:nvSpPr>
          <p:spPr>
            <a:xfrm>
              <a:off x="1781571" y="3570564"/>
              <a:ext cx="1476375" cy="843280"/>
            </a:xfrm>
            <a:custGeom>
              <a:avLst/>
              <a:gdLst/>
              <a:ahLst/>
              <a:cxnLst/>
              <a:rect l="l" t="t" r="r" b="b"/>
              <a:pathLst>
                <a:path w="1476375" h="843279">
                  <a:moveTo>
                    <a:pt x="645883" y="0"/>
                  </a:moveTo>
                  <a:lnTo>
                    <a:pt x="0" y="541959"/>
                  </a:lnTo>
                  <a:lnTo>
                    <a:pt x="33640" y="579926"/>
                  </a:lnTo>
                  <a:lnTo>
                    <a:pt x="68714" y="615350"/>
                  </a:lnTo>
                  <a:lnTo>
                    <a:pt x="105229" y="648233"/>
                  </a:lnTo>
                  <a:lnTo>
                    <a:pt x="143187" y="678579"/>
                  </a:lnTo>
                  <a:lnTo>
                    <a:pt x="182596" y="706390"/>
                  </a:lnTo>
                  <a:lnTo>
                    <a:pt x="223459" y="731669"/>
                  </a:lnTo>
                  <a:lnTo>
                    <a:pt x="265783" y="754419"/>
                  </a:lnTo>
                  <a:lnTo>
                    <a:pt x="309571" y="774643"/>
                  </a:lnTo>
                  <a:lnTo>
                    <a:pt x="354830" y="792344"/>
                  </a:lnTo>
                  <a:lnTo>
                    <a:pt x="401564" y="807525"/>
                  </a:lnTo>
                  <a:lnTo>
                    <a:pt x="449778" y="820189"/>
                  </a:lnTo>
                  <a:lnTo>
                    <a:pt x="499478" y="830338"/>
                  </a:lnTo>
                  <a:lnTo>
                    <a:pt x="546828" y="837332"/>
                  </a:lnTo>
                  <a:lnTo>
                    <a:pt x="593944" y="841622"/>
                  </a:lnTo>
                  <a:lnTo>
                    <a:pt x="640743" y="843266"/>
                  </a:lnTo>
                  <a:lnTo>
                    <a:pt x="687142" y="842322"/>
                  </a:lnTo>
                  <a:lnTo>
                    <a:pt x="733061" y="838847"/>
                  </a:lnTo>
                  <a:lnTo>
                    <a:pt x="778415" y="832899"/>
                  </a:lnTo>
                  <a:lnTo>
                    <a:pt x="823122" y="824537"/>
                  </a:lnTo>
                  <a:lnTo>
                    <a:pt x="867101" y="813816"/>
                  </a:lnTo>
                  <a:lnTo>
                    <a:pt x="910268" y="800797"/>
                  </a:lnTo>
                  <a:lnTo>
                    <a:pt x="952541" y="785535"/>
                  </a:lnTo>
                  <a:lnTo>
                    <a:pt x="993837" y="768090"/>
                  </a:lnTo>
                  <a:lnTo>
                    <a:pt x="1034075" y="748518"/>
                  </a:lnTo>
                  <a:lnTo>
                    <a:pt x="1073172" y="726877"/>
                  </a:lnTo>
                  <a:lnTo>
                    <a:pt x="1111044" y="703225"/>
                  </a:lnTo>
                  <a:lnTo>
                    <a:pt x="1147611" y="677621"/>
                  </a:lnTo>
                  <a:lnTo>
                    <a:pt x="1182789" y="650121"/>
                  </a:lnTo>
                  <a:lnTo>
                    <a:pt x="1216496" y="620783"/>
                  </a:lnTo>
                  <a:lnTo>
                    <a:pt x="1248649" y="589665"/>
                  </a:lnTo>
                  <a:lnTo>
                    <a:pt x="1279167" y="556825"/>
                  </a:lnTo>
                  <a:lnTo>
                    <a:pt x="1307966" y="522320"/>
                  </a:lnTo>
                  <a:lnTo>
                    <a:pt x="1334964" y="486209"/>
                  </a:lnTo>
                  <a:lnTo>
                    <a:pt x="1360079" y="448549"/>
                  </a:lnTo>
                  <a:lnTo>
                    <a:pt x="1383228" y="409397"/>
                  </a:lnTo>
                  <a:lnTo>
                    <a:pt x="1404328" y="368812"/>
                  </a:lnTo>
                  <a:lnTo>
                    <a:pt x="1423298" y="326851"/>
                  </a:lnTo>
                  <a:lnTo>
                    <a:pt x="1440055" y="283573"/>
                  </a:lnTo>
                  <a:lnTo>
                    <a:pt x="1454516" y="239033"/>
                  </a:lnTo>
                  <a:lnTo>
                    <a:pt x="1466599" y="193292"/>
                  </a:lnTo>
                  <a:lnTo>
                    <a:pt x="1476222" y="146405"/>
                  </a:lnTo>
                  <a:lnTo>
                    <a:pt x="645883" y="0"/>
                  </a:lnTo>
                  <a:close/>
                </a:path>
              </a:pathLst>
            </a:custGeom>
            <a:solidFill>
              <a:srgbClr val="0683BF"/>
            </a:solidFill>
          </p:spPr>
          <p:txBody>
            <a:bodyPr wrap="square" lIns="0" tIns="0" rIns="0" bIns="0" rtlCol="0"/>
            <a:lstStyle/>
            <a:p>
              <a:endParaRPr dirty="0"/>
            </a:p>
          </p:txBody>
        </p:sp>
        <p:sp>
          <p:nvSpPr>
            <p:cNvPr id="9" name="object 9"/>
            <p:cNvSpPr/>
            <p:nvPr/>
          </p:nvSpPr>
          <p:spPr>
            <a:xfrm>
              <a:off x="1582516" y="3310011"/>
              <a:ext cx="845185" cy="802640"/>
            </a:xfrm>
            <a:custGeom>
              <a:avLst/>
              <a:gdLst/>
              <a:ahLst/>
              <a:cxnLst/>
              <a:rect l="l" t="t" r="r" b="b"/>
              <a:pathLst>
                <a:path w="845185" h="802639">
                  <a:moveTo>
                    <a:pt x="43060" y="0"/>
                  </a:moveTo>
                  <a:lnTo>
                    <a:pt x="29084" y="47295"/>
                  </a:lnTo>
                  <a:lnTo>
                    <a:pt x="17846" y="94655"/>
                  </a:lnTo>
                  <a:lnTo>
                    <a:pt x="9333" y="142007"/>
                  </a:lnTo>
                  <a:lnTo>
                    <a:pt x="3530" y="189280"/>
                  </a:lnTo>
                  <a:lnTo>
                    <a:pt x="424" y="236401"/>
                  </a:lnTo>
                  <a:lnTo>
                    <a:pt x="0" y="283299"/>
                  </a:lnTo>
                  <a:lnTo>
                    <a:pt x="2244" y="329902"/>
                  </a:lnTo>
                  <a:lnTo>
                    <a:pt x="7143" y="376138"/>
                  </a:lnTo>
                  <a:lnTo>
                    <a:pt x="14682" y="421935"/>
                  </a:lnTo>
                  <a:lnTo>
                    <a:pt x="24848" y="467221"/>
                  </a:lnTo>
                  <a:lnTo>
                    <a:pt x="37627" y="511926"/>
                  </a:lnTo>
                  <a:lnTo>
                    <a:pt x="53004" y="555975"/>
                  </a:lnTo>
                  <a:lnTo>
                    <a:pt x="70966" y="599299"/>
                  </a:lnTo>
                  <a:lnTo>
                    <a:pt x="91498" y="641825"/>
                  </a:lnTo>
                  <a:lnTo>
                    <a:pt x="114587" y="683481"/>
                  </a:lnTo>
                  <a:lnTo>
                    <a:pt x="140219" y="724196"/>
                  </a:lnTo>
                  <a:lnTo>
                    <a:pt x="168379" y="763897"/>
                  </a:lnTo>
                  <a:lnTo>
                    <a:pt x="199055" y="802513"/>
                  </a:lnTo>
                  <a:lnTo>
                    <a:pt x="844938" y="260553"/>
                  </a:lnTo>
                  <a:lnTo>
                    <a:pt x="43060" y="0"/>
                  </a:lnTo>
                  <a:close/>
                </a:path>
              </a:pathLst>
            </a:custGeom>
            <a:solidFill>
              <a:srgbClr val="F0D612"/>
            </a:solidFill>
          </p:spPr>
          <p:txBody>
            <a:bodyPr wrap="square" lIns="0" tIns="0" rIns="0" bIns="0" rtlCol="0"/>
            <a:lstStyle/>
            <a:p>
              <a:endParaRPr dirty="0"/>
            </a:p>
          </p:txBody>
        </p:sp>
        <p:sp>
          <p:nvSpPr>
            <p:cNvPr id="10" name="object 10"/>
            <p:cNvSpPr/>
            <p:nvPr/>
          </p:nvSpPr>
          <p:spPr>
            <a:xfrm>
              <a:off x="1625577" y="2727411"/>
              <a:ext cx="802005" cy="843280"/>
            </a:xfrm>
            <a:custGeom>
              <a:avLst/>
              <a:gdLst/>
              <a:ahLst/>
              <a:cxnLst/>
              <a:rect l="l" t="t" r="r" b="b"/>
              <a:pathLst>
                <a:path w="802005" h="843279">
                  <a:moveTo>
                    <a:pt x="801878" y="0"/>
                  </a:moveTo>
                  <a:lnTo>
                    <a:pt x="751453" y="1405"/>
                  </a:lnTo>
                  <a:lnTo>
                    <a:pt x="701830" y="5583"/>
                  </a:lnTo>
                  <a:lnTo>
                    <a:pt x="653088" y="12476"/>
                  </a:lnTo>
                  <a:lnTo>
                    <a:pt x="605307" y="22027"/>
                  </a:lnTo>
                  <a:lnTo>
                    <a:pt x="558567" y="34177"/>
                  </a:lnTo>
                  <a:lnTo>
                    <a:pt x="512945" y="48869"/>
                  </a:lnTo>
                  <a:lnTo>
                    <a:pt x="468523" y="66045"/>
                  </a:lnTo>
                  <a:lnTo>
                    <a:pt x="425378" y="85648"/>
                  </a:lnTo>
                  <a:lnTo>
                    <a:pt x="383591" y="107620"/>
                  </a:lnTo>
                  <a:lnTo>
                    <a:pt x="343241" y="131903"/>
                  </a:lnTo>
                  <a:lnTo>
                    <a:pt x="304407" y="158440"/>
                  </a:lnTo>
                  <a:lnTo>
                    <a:pt x="267169" y="187173"/>
                  </a:lnTo>
                  <a:lnTo>
                    <a:pt x="231606" y="218044"/>
                  </a:lnTo>
                  <a:lnTo>
                    <a:pt x="197796" y="250996"/>
                  </a:lnTo>
                  <a:lnTo>
                    <a:pt x="165821" y="285971"/>
                  </a:lnTo>
                  <a:lnTo>
                    <a:pt x="135758" y="322912"/>
                  </a:lnTo>
                  <a:lnTo>
                    <a:pt x="107688" y="361760"/>
                  </a:lnTo>
                  <a:lnTo>
                    <a:pt x="81690" y="402458"/>
                  </a:lnTo>
                  <a:lnTo>
                    <a:pt x="57842" y="444949"/>
                  </a:lnTo>
                  <a:lnTo>
                    <a:pt x="36225" y="489175"/>
                  </a:lnTo>
                  <a:lnTo>
                    <a:pt x="16918" y="535077"/>
                  </a:lnTo>
                  <a:lnTo>
                    <a:pt x="0" y="582599"/>
                  </a:lnTo>
                  <a:lnTo>
                    <a:pt x="801878" y="843152"/>
                  </a:lnTo>
                  <a:lnTo>
                    <a:pt x="801878" y="0"/>
                  </a:lnTo>
                  <a:close/>
                </a:path>
              </a:pathLst>
            </a:custGeom>
            <a:solidFill>
              <a:srgbClr val="F59930"/>
            </a:solidFill>
          </p:spPr>
          <p:txBody>
            <a:bodyPr wrap="square" lIns="0" tIns="0" rIns="0" bIns="0" rtlCol="0"/>
            <a:lstStyle/>
            <a:p>
              <a:endParaRPr dirty="0"/>
            </a:p>
          </p:txBody>
        </p:sp>
        <p:sp>
          <p:nvSpPr>
            <p:cNvPr id="11" name="object 11"/>
            <p:cNvSpPr/>
            <p:nvPr/>
          </p:nvSpPr>
          <p:spPr>
            <a:xfrm>
              <a:off x="1949639" y="3091916"/>
              <a:ext cx="951230" cy="951230"/>
            </a:xfrm>
            <a:custGeom>
              <a:avLst/>
              <a:gdLst/>
              <a:ahLst/>
              <a:cxnLst/>
              <a:rect l="l" t="t" r="r" b="b"/>
              <a:pathLst>
                <a:path w="951230" h="951229">
                  <a:moveTo>
                    <a:pt x="475310" y="0"/>
                  </a:moveTo>
                  <a:lnTo>
                    <a:pt x="426712" y="2453"/>
                  </a:lnTo>
                  <a:lnTo>
                    <a:pt x="379517" y="9656"/>
                  </a:lnTo>
                  <a:lnTo>
                    <a:pt x="333966" y="21368"/>
                  </a:lnTo>
                  <a:lnTo>
                    <a:pt x="290296" y="37351"/>
                  </a:lnTo>
                  <a:lnTo>
                    <a:pt x="248748" y="57366"/>
                  </a:lnTo>
                  <a:lnTo>
                    <a:pt x="209558" y="81174"/>
                  </a:lnTo>
                  <a:lnTo>
                    <a:pt x="172967" y="108536"/>
                  </a:lnTo>
                  <a:lnTo>
                    <a:pt x="139214" y="139214"/>
                  </a:lnTo>
                  <a:lnTo>
                    <a:pt x="108536" y="172967"/>
                  </a:lnTo>
                  <a:lnTo>
                    <a:pt x="81174" y="209558"/>
                  </a:lnTo>
                  <a:lnTo>
                    <a:pt x="57366" y="248748"/>
                  </a:lnTo>
                  <a:lnTo>
                    <a:pt x="37351" y="290296"/>
                  </a:lnTo>
                  <a:lnTo>
                    <a:pt x="21368" y="333966"/>
                  </a:lnTo>
                  <a:lnTo>
                    <a:pt x="9656" y="379517"/>
                  </a:lnTo>
                  <a:lnTo>
                    <a:pt x="2453" y="426712"/>
                  </a:lnTo>
                  <a:lnTo>
                    <a:pt x="0" y="475310"/>
                  </a:lnTo>
                  <a:lnTo>
                    <a:pt x="2453" y="523908"/>
                  </a:lnTo>
                  <a:lnTo>
                    <a:pt x="9656" y="571102"/>
                  </a:lnTo>
                  <a:lnTo>
                    <a:pt x="21368" y="616653"/>
                  </a:lnTo>
                  <a:lnTo>
                    <a:pt x="37351" y="660323"/>
                  </a:lnTo>
                  <a:lnTo>
                    <a:pt x="57366" y="701872"/>
                  </a:lnTo>
                  <a:lnTo>
                    <a:pt x="81174" y="741061"/>
                  </a:lnTo>
                  <a:lnTo>
                    <a:pt x="108536" y="777652"/>
                  </a:lnTo>
                  <a:lnTo>
                    <a:pt x="139214" y="811406"/>
                  </a:lnTo>
                  <a:lnTo>
                    <a:pt x="172967" y="842083"/>
                  </a:lnTo>
                  <a:lnTo>
                    <a:pt x="209558" y="869445"/>
                  </a:lnTo>
                  <a:lnTo>
                    <a:pt x="248748" y="893253"/>
                  </a:lnTo>
                  <a:lnTo>
                    <a:pt x="290296" y="913268"/>
                  </a:lnTo>
                  <a:lnTo>
                    <a:pt x="333966" y="929251"/>
                  </a:lnTo>
                  <a:lnTo>
                    <a:pt x="379517" y="940963"/>
                  </a:lnTo>
                  <a:lnTo>
                    <a:pt x="426712" y="948166"/>
                  </a:lnTo>
                  <a:lnTo>
                    <a:pt x="475310" y="950620"/>
                  </a:lnTo>
                  <a:lnTo>
                    <a:pt x="523908" y="948166"/>
                  </a:lnTo>
                  <a:lnTo>
                    <a:pt x="571102" y="940963"/>
                  </a:lnTo>
                  <a:lnTo>
                    <a:pt x="616653" y="929251"/>
                  </a:lnTo>
                  <a:lnTo>
                    <a:pt x="660323" y="913268"/>
                  </a:lnTo>
                  <a:lnTo>
                    <a:pt x="701872" y="893253"/>
                  </a:lnTo>
                  <a:lnTo>
                    <a:pt x="741061" y="869445"/>
                  </a:lnTo>
                  <a:lnTo>
                    <a:pt x="777652" y="842083"/>
                  </a:lnTo>
                  <a:lnTo>
                    <a:pt x="811406" y="811406"/>
                  </a:lnTo>
                  <a:lnTo>
                    <a:pt x="842083" y="777652"/>
                  </a:lnTo>
                  <a:lnTo>
                    <a:pt x="869445" y="741061"/>
                  </a:lnTo>
                  <a:lnTo>
                    <a:pt x="893253" y="701872"/>
                  </a:lnTo>
                  <a:lnTo>
                    <a:pt x="913268" y="660323"/>
                  </a:lnTo>
                  <a:lnTo>
                    <a:pt x="929251" y="616653"/>
                  </a:lnTo>
                  <a:lnTo>
                    <a:pt x="940963" y="571102"/>
                  </a:lnTo>
                  <a:lnTo>
                    <a:pt x="948166" y="523908"/>
                  </a:lnTo>
                  <a:lnTo>
                    <a:pt x="950620" y="475310"/>
                  </a:lnTo>
                  <a:lnTo>
                    <a:pt x="948166" y="426712"/>
                  </a:lnTo>
                  <a:lnTo>
                    <a:pt x="940963" y="379517"/>
                  </a:lnTo>
                  <a:lnTo>
                    <a:pt x="929251" y="333966"/>
                  </a:lnTo>
                  <a:lnTo>
                    <a:pt x="913268" y="290296"/>
                  </a:lnTo>
                  <a:lnTo>
                    <a:pt x="893253" y="248748"/>
                  </a:lnTo>
                  <a:lnTo>
                    <a:pt x="869445" y="209558"/>
                  </a:lnTo>
                  <a:lnTo>
                    <a:pt x="842083" y="172967"/>
                  </a:lnTo>
                  <a:lnTo>
                    <a:pt x="811406" y="139214"/>
                  </a:lnTo>
                  <a:lnTo>
                    <a:pt x="777652" y="108536"/>
                  </a:lnTo>
                  <a:lnTo>
                    <a:pt x="741061" y="81174"/>
                  </a:lnTo>
                  <a:lnTo>
                    <a:pt x="701872" y="57366"/>
                  </a:lnTo>
                  <a:lnTo>
                    <a:pt x="660323" y="37351"/>
                  </a:lnTo>
                  <a:lnTo>
                    <a:pt x="616653" y="21368"/>
                  </a:lnTo>
                  <a:lnTo>
                    <a:pt x="571102" y="9656"/>
                  </a:lnTo>
                  <a:lnTo>
                    <a:pt x="523908" y="2453"/>
                  </a:lnTo>
                  <a:lnTo>
                    <a:pt x="475310" y="0"/>
                  </a:lnTo>
                  <a:close/>
                </a:path>
              </a:pathLst>
            </a:custGeom>
            <a:solidFill>
              <a:srgbClr val="FFFFFF"/>
            </a:solidFill>
          </p:spPr>
          <p:txBody>
            <a:bodyPr wrap="square" lIns="0" tIns="0" rIns="0" bIns="0" rtlCol="0"/>
            <a:lstStyle/>
            <a:p>
              <a:endParaRPr dirty="0"/>
            </a:p>
          </p:txBody>
        </p:sp>
      </p:grpSp>
      <p:sp>
        <p:nvSpPr>
          <p:cNvPr id="12" name="object 12"/>
          <p:cNvSpPr txBox="1"/>
          <p:nvPr/>
        </p:nvSpPr>
        <p:spPr>
          <a:xfrm>
            <a:off x="3182317" y="4099914"/>
            <a:ext cx="1031875" cy="562610"/>
          </a:xfrm>
          <a:prstGeom prst="rect">
            <a:avLst/>
          </a:prstGeom>
        </p:spPr>
        <p:txBody>
          <a:bodyPr vert="horz" wrap="square" lIns="0" tIns="43815" rIns="0" bIns="0" rtlCol="0">
            <a:spAutoFit/>
          </a:bodyPr>
          <a:lstStyle/>
          <a:p>
            <a:pPr marL="12700" marR="5080">
              <a:lnSpc>
                <a:spcPct val="85100"/>
              </a:lnSpc>
              <a:spcBef>
                <a:spcPts val="345"/>
              </a:spcBef>
            </a:pPr>
            <a:r>
              <a:rPr sz="1300" b="1" dirty="0">
                <a:solidFill>
                  <a:srgbClr val="0683BF"/>
                </a:solidFill>
                <a:latin typeface="Helvetica Neue"/>
                <a:cs typeface="Helvetica Neue"/>
              </a:rPr>
              <a:t>Strategy </a:t>
            </a:r>
            <a:r>
              <a:rPr sz="1300" b="1" spc="-50" dirty="0">
                <a:solidFill>
                  <a:srgbClr val="0683BF"/>
                </a:solidFill>
                <a:latin typeface="Helvetica Neue"/>
                <a:cs typeface="Helvetica Neue"/>
              </a:rPr>
              <a:t>&amp; </a:t>
            </a:r>
            <a:r>
              <a:rPr sz="1300" b="1" spc="-10" dirty="0">
                <a:solidFill>
                  <a:srgbClr val="0683BF"/>
                </a:solidFill>
                <a:latin typeface="Helvetica Neue"/>
                <a:cs typeface="Helvetica Neue"/>
              </a:rPr>
              <a:t>Engagement </a:t>
            </a:r>
            <a:r>
              <a:rPr sz="1300" spc="-25" dirty="0">
                <a:solidFill>
                  <a:srgbClr val="7F7F7F"/>
                </a:solidFill>
                <a:latin typeface="HelveticaNeue-Medium"/>
                <a:cs typeface="HelveticaNeue-Medium"/>
              </a:rPr>
              <a:t>36%</a:t>
            </a:r>
            <a:endParaRPr sz="1300" dirty="0">
              <a:latin typeface="HelveticaNeue-Medium"/>
              <a:cs typeface="HelveticaNeue-Medium"/>
            </a:endParaRPr>
          </a:p>
        </p:txBody>
      </p:sp>
      <p:sp>
        <p:nvSpPr>
          <p:cNvPr id="13" name="object 13"/>
          <p:cNvSpPr txBox="1"/>
          <p:nvPr/>
        </p:nvSpPr>
        <p:spPr>
          <a:xfrm>
            <a:off x="1971388" y="1576287"/>
            <a:ext cx="1274445" cy="1088390"/>
          </a:xfrm>
          <a:prstGeom prst="rect">
            <a:avLst/>
          </a:prstGeom>
        </p:spPr>
        <p:txBody>
          <a:bodyPr vert="horz" wrap="square" lIns="0" tIns="12700" rIns="0" bIns="0" rtlCol="0">
            <a:spAutoFit/>
          </a:bodyPr>
          <a:lstStyle/>
          <a:p>
            <a:pPr marL="12700">
              <a:lnSpc>
                <a:spcPct val="100000"/>
              </a:lnSpc>
              <a:spcBef>
                <a:spcPts val="100"/>
              </a:spcBef>
            </a:pPr>
            <a:r>
              <a:rPr sz="3000" b="1" spc="-25" dirty="0">
                <a:solidFill>
                  <a:srgbClr val="097D60"/>
                </a:solidFill>
                <a:latin typeface="Helvetica Neue"/>
                <a:cs typeface="Helvetica Neue"/>
              </a:rPr>
              <a:t>CMP</a:t>
            </a:r>
            <a:endParaRPr sz="3000" dirty="0">
              <a:latin typeface="Helvetica Neue"/>
              <a:cs typeface="Helvetica Neue"/>
            </a:endParaRPr>
          </a:p>
          <a:p>
            <a:pPr marL="767080">
              <a:lnSpc>
                <a:spcPts val="1430"/>
              </a:lnSpc>
              <a:spcBef>
                <a:spcPts val="1900"/>
              </a:spcBef>
            </a:pPr>
            <a:r>
              <a:rPr sz="1300" b="1" spc="-10" dirty="0">
                <a:solidFill>
                  <a:srgbClr val="097D60"/>
                </a:solidFill>
                <a:latin typeface="Helvetica Neue"/>
                <a:cs typeface="Helvetica Neue"/>
              </a:rPr>
              <a:t>Ethics</a:t>
            </a:r>
            <a:endParaRPr sz="1300" dirty="0">
              <a:latin typeface="Helvetica Neue"/>
              <a:cs typeface="Helvetica Neue"/>
            </a:endParaRPr>
          </a:p>
          <a:p>
            <a:pPr marL="767080">
              <a:lnSpc>
                <a:spcPts val="1430"/>
              </a:lnSpc>
            </a:pPr>
            <a:r>
              <a:rPr sz="1300" spc="-25" dirty="0">
                <a:solidFill>
                  <a:srgbClr val="7F7F7F"/>
                </a:solidFill>
                <a:latin typeface="HelveticaNeue-Medium"/>
                <a:cs typeface="HelveticaNeue-Medium"/>
              </a:rPr>
              <a:t>7%</a:t>
            </a:r>
            <a:endParaRPr sz="1300" dirty="0">
              <a:latin typeface="HelveticaNeue-Medium"/>
              <a:cs typeface="HelveticaNeue-Medium"/>
            </a:endParaRPr>
          </a:p>
        </p:txBody>
      </p:sp>
      <p:sp>
        <p:nvSpPr>
          <p:cNvPr id="14" name="object 14"/>
          <p:cNvSpPr txBox="1"/>
          <p:nvPr/>
        </p:nvSpPr>
        <p:spPr>
          <a:xfrm>
            <a:off x="3332003" y="2690738"/>
            <a:ext cx="939165" cy="562610"/>
          </a:xfrm>
          <a:prstGeom prst="rect">
            <a:avLst/>
          </a:prstGeom>
        </p:spPr>
        <p:txBody>
          <a:bodyPr vert="horz" wrap="square" lIns="0" tIns="43815" rIns="0" bIns="0" rtlCol="0">
            <a:spAutoFit/>
          </a:bodyPr>
          <a:lstStyle/>
          <a:p>
            <a:pPr marL="12700" marR="5080">
              <a:lnSpc>
                <a:spcPct val="85100"/>
              </a:lnSpc>
              <a:spcBef>
                <a:spcPts val="345"/>
              </a:spcBef>
            </a:pPr>
            <a:r>
              <a:rPr sz="1300" b="1" dirty="0">
                <a:solidFill>
                  <a:srgbClr val="3BB877"/>
                </a:solidFill>
                <a:latin typeface="Helvetica Neue"/>
                <a:cs typeface="Helvetica Neue"/>
              </a:rPr>
              <a:t>Research</a:t>
            </a:r>
            <a:r>
              <a:rPr sz="1300" b="1" spc="-25" dirty="0">
                <a:solidFill>
                  <a:srgbClr val="3BB877"/>
                </a:solidFill>
                <a:latin typeface="Helvetica Neue"/>
                <a:cs typeface="Helvetica Neue"/>
              </a:rPr>
              <a:t> </a:t>
            </a:r>
            <a:r>
              <a:rPr sz="1300" b="1" spc="-50" dirty="0">
                <a:solidFill>
                  <a:srgbClr val="3BB877"/>
                </a:solidFill>
                <a:latin typeface="Helvetica Neue"/>
                <a:cs typeface="Helvetica Neue"/>
              </a:rPr>
              <a:t>&amp; </a:t>
            </a:r>
            <a:r>
              <a:rPr sz="1300" b="1" spc="-10" dirty="0">
                <a:solidFill>
                  <a:srgbClr val="3BB877"/>
                </a:solidFill>
                <a:latin typeface="Helvetica Neue"/>
                <a:cs typeface="Helvetica Neue"/>
              </a:rPr>
              <a:t>Analysis </a:t>
            </a:r>
            <a:r>
              <a:rPr sz="1300" spc="-25" dirty="0">
                <a:solidFill>
                  <a:srgbClr val="7F7F7F"/>
                </a:solidFill>
                <a:latin typeface="HelveticaNeue-Medium"/>
                <a:cs typeface="HelveticaNeue-Medium"/>
              </a:rPr>
              <a:t>21%</a:t>
            </a:r>
            <a:endParaRPr sz="1300" dirty="0">
              <a:latin typeface="HelveticaNeue-Medium"/>
              <a:cs typeface="HelveticaNeue-Medium"/>
            </a:endParaRPr>
          </a:p>
        </p:txBody>
      </p:sp>
      <p:sp>
        <p:nvSpPr>
          <p:cNvPr id="15" name="object 15"/>
          <p:cNvSpPr txBox="1"/>
          <p:nvPr/>
        </p:nvSpPr>
        <p:spPr>
          <a:xfrm>
            <a:off x="197277" y="3732369"/>
            <a:ext cx="1268730" cy="715645"/>
          </a:xfrm>
          <a:prstGeom prst="rect">
            <a:avLst/>
          </a:prstGeom>
        </p:spPr>
        <p:txBody>
          <a:bodyPr vert="horz" wrap="square" lIns="0" tIns="13970" rIns="0" bIns="0" rtlCol="0">
            <a:spAutoFit/>
          </a:bodyPr>
          <a:lstStyle/>
          <a:p>
            <a:pPr marL="273685">
              <a:lnSpc>
                <a:spcPts val="1370"/>
              </a:lnSpc>
              <a:spcBef>
                <a:spcPts val="110"/>
              </a:spcBef>
            </a:pPr>
            <a:r>
              <a:rPr sz="1300" b="1" spc="-10" dirty="0">
                <a:solidFill>
                  <a:srgbClr val="F0D612"/>
                </a:solidFill>
                <a:latin typeface="Helvetica Neue"/>
                <a:cs typeface="Helvetica Neue"/>
              </a:rPr>
              <a:t>Consistency</a:t>
            </a:r>
            <a:endParaRPr sz="1300" dirty="0">
              <a:latin typeface="Helvetica Neue"/>
              <a:cs typeface="Helvetica Neue"/>
            </a:endParaRPr>
          </a:p>
          <a:p>
            <a:pPr marL="12700" marR="5080" indent="360045">
              <a:lnSpc>
                <a:spcPct val="75700"/>
              </a:lnSpc>
              <a:spcBef>
                <a:spcPts val="190"/>
              </a:spcBef>
            </a:pPr>
            <a:r>
              <a:rPr sz="1300" b="1" dirty="0">
                <a:solidFill>
                  <a:srgbClr val="F0D612"/>
                </a:solidFill>
                <a:latin typeface="Helvetica Neue"/>
                <a:cs typeface="Helvetica Neue"/>
              </a:rPr>
              <a:t>&amp; </a:t>
            </a:r>
            <a:r>
              <a:rPr sz="1300" b="1" spc="-10" dirty="0">
                <a:solidFill>
                  <a:srgbClr val="F0D612"/>
                </a:solidFill>
                <a:latin typeface="Helvetica Neue"/>
                <a:cs typeface="Helvetica Neue"/>
              </a:rPr>
              <a:t>Strategic Implementation</a:t>
            </a:r>
            <a:endParaRPr sz="1300" dirty="0">
              <a:latin typeface="Helvetica Neue"/>
              <a:cs typeface="Helvetica Neue"/>
            </a:endParaRPr>
          </a:p>
          <a:p>
            <a:pPr marR="5080" algn="r">
              <a:lnSpc>
                <a:spcPts val="1495"/>
              </a:lnSpc>
            </a:pPr>
            <a:r>
              <a:rPr sz="1300" spc="-25" dirty="0">
                <a:solidFill>
                  <a:srgbClr val="7F7F7F"/>
                </a:solidFill>
                <a:latin typeface="HelveticaNeue-Medium"/>
                <a:cs typeface="HelveticaNeue-Medium"/>
              </a:rPr>
              <a:t>16%</a:t>
            </a:r>
            <a:endParaRPr sz="1300" dirty="0">
              <a:latin typeface="HelveticaNeue-Medium"/>
              <a:cs typeface="HelveticaNeue-Medium"/>
            </a:endParaRPr>
          </a:p>
        </p:txBody>
      </p:sp>
      <p:sp>
        <p:nvSpPr>
          <p:cNvPr id="16" name="object 16"/>
          <p:cNvSpPr txBox="1"/>
          <p:nvPr/>
        </p:nvSpPr>
        <p:spPr>
          <a:xfrm>
            <a:off x="711508" y="2442541"/>
            <a:ext cx="1118235" cy="391160"/>
          </a:xfrm>
          <a:prstGeom prst="rect">
            <a:avLst/>
          </a:prstGeom>
        </p:spPr>
        <p:txBody>
          <a:bodyPr vert="horz" wrap="square" lIns="0" tIns="13970" rIns="0" bIns="0" rtlCol="0">
            <a:spAutoFit/>
          </a:bodyPr>
          <a:lstStyle/>
          <a:p>
            <a:pPr marL="12700">
              <a:lnSpc>
                <a:spcPts val="1430"/>
              </a:lnSpc>
              <a:spcBef>
                <a:spcPts val="110"/>
              </a:spcBef>
            </a:pPr>
            <a:r>
              <a:rPr sz="1300" b="1" spc="-10" dirty="0">
                <a:solidFill>
                  <a:srgbClr val="F59930"/>
                </a:solidFill>
                <a:latin typeface="Helvetica Neue"/>
                <a:cs typeface="Helvetica Neue"/>
              </a:rPr>
              <a:t>Measurement</a:t>
            </a:r>
            <a:endParaRPr sz="1300" dirty="0">
              <a:latin typeface="Helvetica Neue"/>
              <a:cs typeface="Helvetica Neue"/>
            </a:endParaRPr>
          </a:p>
          <a:p>
            <a:pPr marR="5080" algn="r">
              <a:lnSpc>
                <a:spcPts val="1430"/>
              </a:lnSpc>
            </a:pPr>
            <a:r>
              <a:rPr sz="1300" spc="-25" dirty="0">
                <a:solidFill>
                  <a:srgbClr val="7F7F7F"/>
                </a:solidFill>
                <a:latin typeface="HelveticaNeue-Medium"/>
                <a:cs typeface="HelveticaNeue-Medium"/>
              </a:rPr>
              <a:t>20%</a:t>
            </a:r>
            <a:endParaRPr sz="1300" dirty="0">
              <a:latin typeface="HelveticaNeue-Medium"/>
              <a:cs typeface="HelveticaNeue-Medium"/>
            </a:endParaRPr>
          </a:p>
        </p:txBody>
      </p:sp>
      <p:grpSp>
        <p:nvGrpSpPr>
          <p:cNvPr id="17" name="object 17"/>
          <p:cNvGrpSpPr/>
          <p:nvPr/>
        </p:nvGrpSpPr>
        <p:grpSpPr>
          <a:xfrm>
            <a:off x="1493154" y="2548924"/>
            <a:ext cx="1810385" cy="1668780"/>
            <a:chOff x="1493154" y="2548924"/>
            <a:chExt cx="1810385" cy="1668780"/>
          </a:xfrm>
        </p:grpSpPr>
        <p:sp>
          <p:nvSpPr>
            <p:cNvPr id="18" name="object 18"/>
            <p:cNvSpPr/>
            <p:nvPr/>
          </p:nvSpPr>
          <p:spPr>
            <a:xfrm>
              <a:off x="2597494" y="2555278"/>
              <a:ext cx="78740" cy="317500"/>
            </a:xfrm>
            <a:custGeom>
              <a:avLst/>
              <a:gdLst/>
              <a:ahLst/>
              <a:cxnLst/>
              <a:rect l="l" t="t" r="r" b="b"/>
              <a:pathLst>
                <a:path w="78739" h="317500">
                  <a:moveTo>
                    <a:pt x="0" y="316979"/>
                  </a:moveTo>
                  <a:lnTo>
                    <a:pt x="78701" y="0"/>
                  </a:lnTo>
                </a:path>
              </a:pathLst>
            </a:custGeom>
            <a:ln w="12699">
              <a:solidFill>
                <a:srgbClr val="231F20"/>
              </a:solidFill>
            </a:ln>
          </p:spPr>
          <p:txBody>
            <a:bodyPr wrap="square" lIns="0" tIns="0" rIns="0" bIns="0" rtlCol="0"/>
            <a:lstStyle/>
            <a:p>
              <a:endParaRPr dirty="0"/>
            </a:p>
          </p:txBody>
        </p:sp>
        <p:sp>
          <p:nvSpPr>
            <p:cNvPr id="19" name="object 19"/>
            <p:cNvSpPr/>
            <p:nvPr/>
          </p:nvSpPr>
          <p:spPr>
            <a:xfrm>
              <a:off x="1499504" y="3792739"/>
              <a:ext cx="217170" cy="69215"/>
            </a:xfrm>
            <a:custGeom>
              <a:avLst/>
              <a:gdLst/>
              <a:ahLst/>
              <a:cxnLst/>
              <a:rect l="l" t="t" r="r" b="b"/>
              <a:pathLst>
                <a:path w="217169" h="69214">
                  <a:moveTo>
                    <a:pt x="216979" y="0"/>
                  </a:moveTo>
                  <a:lnTo>
                    <a:pt x="0" y="69062"/>
                  </a:lnTo>
                </a:path>
              </a:pathLst>
            </a:custGeom>
            <a:ln w="12700">
              <a:solidFill>
                <a:srgbClr val="231F20"/>
              </a:solidFill>
            </a:ln>
          </p:spPr>
          <p:txBody>
            <a:bodyPr wrap="square" lIns="0" tIns="0" rIns="0" bIns="0" rtlCol="0"/>
            <a:lstStyle/>
            <a:p>
              <a:endParaRPr dirty="0"/>
            </a:p>
          </p:txBody>
        </p:sp>
        <p:sp>
          <p:nvSpPr>
            <p:cNvPr id="20" name="object 20"/>
            <p:cNvSpPr/>
            <p:nvPr/>
          </p:nvSpPr>
          <p:spPr>
            <a:xfrm>
              <a:off x="1884969" y="2555274"/>
              <a:ext cx="192405" cy="359410"/>
            </a:xfrm>
            <a:custGeom>
              <a:avLst/>
              <a:gdLst/>
              <a:ahLst/>
              <a:cxnLst/>
              <a:rect l="l" t="t" r="r" b="b"/>
              <a:pathLst>
                <a:path w="192405" h="359410">
                  <a:moveTo>
                    <a:pt x="191782" y="359410"/>
                  </a:moveTo>
                  <a:lnTo>
                    <a:pt x="0" y="0"/>
                  </a:lnTo>
                </a:path>
              </a:pathLst>
            </a:custGeom>
            <a:ln w="12699">
              <a:solidFill>
                <a:srgbClr val="231F20"/>
              </a:solidFill>
            </a:ln>
          </p:spPr>
          <p:txBody>
            <a:bodyPr wrap="square" lIns="0" tIns="0" rIns="0" bIns="0" rtlCol="0"/>
            <a:lstStyle/>
            <a:p>
              <a:endParaRPr dirty="0"/>
            </a:p>
          </p:txBody>
        </p:sp>
        <p:sp>
          <p:nvSpPr>
            <p:cNvPr id="21" name="object 21"/>
            <p:cNvSpPr/>
            <p:nvPr/>
          </p:nvSpPr>
          <p:spPr>
            <a:xfrm>
              <a:off x="2969736" y="4052856"/>
              <a:ext cx="177165" cy="158115"/>
            </a:xfrm>
            <a:custGeom>
              <a:avLst/>
              <a:gdLst/>
              <a:ahLst/>
              <a:cxnLst/>
              <a:rect l="l" t="t" r="r" b="b"/>
              <a:pathLst>
                <a:path w="177164" h="158114">
                  <a:moveTo>
                    <a:pt x="0" y="0"/>
                  </a:moveTo>
                  <a:lnTo>
                    <a:pt x="177126" y="157899"/>
                  </a:lnTo>
                </a:path>
              </a:pathLst>
            </a:custGeom>
            <a:ln w="12700">
              <a:solidFill>
                <a:srgbClr val="231F20"/>
              </a:solidFill>
            </a:ln>
          </p:spPr>
          <p:txBody>
            <a:bodyPr wrap="square" lIns="0" tIns="0" rIns="0" bIns="0" rtlCol="0"/>
            <a:lstStyle/>
            <a:p>
              <a:endParaRPr dirty="0"/>
            </a:p>
          </p:txBody>
        </p:sp>
        <p:sp>
          <p:nvSpPr>
            <p:cNvPr id="22" name="object 22"/>
            <p:cNvSpPr/>
            <p:nvPr/>
          </p:nvSpPr>
          <p:spPr>
            <a:xfrm>
              <a:off x="2978932" y="2819016"/>
              <a:ext cx="318135" cy="273050"/>
            </a:xfrm>
            <a:custGeom>
              <a:avLst/>
              <a:gdLst/>
              <a:ahLst/>
              <a:cxnLst/>
              <a:rect l="l" t="t" r="r" b="b"/>
              <a:pathLst>
                <a:path w="318135" h="273050">
                  <a:moveTo>
                    <a:pt x="0" y="272897"/>
                  </a:moveTo>
                  <a:lnTo>
                    <a:pt x="318058" y="0"/>
                  </a:lnTo>
                </a:path>
              </a:pathLst>
            </a:custGeom>
            <a:ln w="12700">
              <a:solidFill>
                <a:srgbClr val="231F20"/>
              </a:solidFill>
            </a:ln>
          </p:spPr>
          <p:txBody>
            <a:bodyPr wrap="square" lIns="0" tIns="0" rIns="0" bIns="0" rtlCol="0"/>
            <a:lstStyle/>
            <a:p>
              <a:endParaRPr dirty="0"/>
            </a:p>
          </p:txBody>
        </p:sp>
      </p:grpSp>
      <p:grpSp>
        <p:nvGrpSpPr>
          <p:cNvPr id="23" name="object 23"/>
          <p:cNvGrpSpPr/>
          <p:nvPr/>
        </p:nvGrpSpPr>
        <p:grpSpPr>
          <a:xfrm>
            <a:off x="6054311" y="2727411"/>
            <a:ext cx="1687830" cy="1688464"/>
            <a:chOff x="6054311" y="2727411"/>
            <a:chExt cx="1687830" cy="1688464"/>
          </a:xfrm>
        </p:grpSpPr>
        <p:sp>
          <p:nvSpPr>
            <p:cNvPr id="24" name="object 24"/>
            <p:cNvSpPr/>
            <p:nvPr/>
          </p:nvSpPr>
          <p:spPr>
            <a:xfrm>
              <a:off x="6898529" y="2727411"/>
              <a:ext cx="835025" cy="843280"/>
            </a:xfrm>
            <a:custGeom>
              <a:avLst/>
              <a:gdLst/>
              <a:ahLst/>
              <a:cxnLst/>
              <a:rect l="l" t="t" r="r" b="b"/>
              <a:pathLst>
                <a:path w="835025" h="843279">
                  <a:moveTo>
                    <a:pt x="0" y="0"/>
                  </a:moveTo>
                  <a:lnTo>
                    <a:pt x="0" y="843152"/>
                  </a:lnTo>
                  <a:lnTo>
                    <a:pt x="834948" y="725804"/>
                  </a:lnTo>
                  <a:lnTo>
                    <a:pt x="826805" y="677409"/>
                  </a:lnTo>
                  <a:lnTo>
                    <a:pt x="816182" y="630164"/>
                  </a:lnTo>
                  <a:lnTo>
                    <a:pt x="803150" y="584129"/>
                  </a:lnTo>
                  <a:lnTo>
                    <a:pt x="787779" y="539367"/>
                  </a:lnTo>
                  <a:lnTo>
                    <a:pt x="770138" y="495937"/>
                  </a:lnTo>
                  <a:lnTo>
                    <a:pt x="750300" y="453901"/>
                  </a:lnTo>
                  <a:lnTo>
                    <a:pt x="728332" y="413321"/>
                  </a:lnTo>
                  <a:lnTo>
                    <a:pt x="704307" y="374256"/>
                  </a:lnTo>
                  <a:lnTo>
                    <a:pt x="678294" y="336769"/>
                  </a:lnTo>
                  <a:lnTo>
                    <a:pt x="650363" y="300920"/>
                  </a:lnTo>
                  <a:lnTo>
                    <a:pt x="620585" y="266771"/>
                  </a:lnTo>
                  <a:lnTo>
                    <a:pt x="589030" y="234383"/>
                  </a:lnTo>
                  <a:lnTo>
                    <a:pt x="555767" y="203815"/>
                  </a:lnTo>
                  <a:lnTo>
                    <a:pt x="520869" y="175131"/>
                  </a:lnTo>
                  <a:lnTo>
                    <a:pt x="484403" y="148390"/>
                  </a:lnTo>
                  <a:lnTo>
                    <a:pt x="446442" y="123655"/>
                  </a:lnTo>
                  <a:lnTo>
                    <a:pt x="407055" y="100985"/>
                  </a:lnTo>
                  <a:lnTo>
                    <a:pt x="366312" y="80442"/>
                  </a:lnTo>
                  <a:lnTo>
                    <a:pt x="324284" y="62087"/>
                  </a:lnTo>
                  <a:lnTo>
                    <a:pt x="281041" y="45981"/>
                  </a:lnTo>
                  <a:lnTo>
                    <a:pt x="236653" y="32186"/>
                  </a:lnTo>
                  <a:lnTo>
                    <a:pt x="191191" y="20762"/>
                  </a:lnTo>
                  <a:lnTo>
                    <a:pt x="144724" y="11770"/>
                  </a:lnTo>
                  <a:lnTo>
                    <a:pt x="97323" y="5271"/>
                  </a:lnTo>
                  <a:lnTo>
                    <a:pt x="49058" y="1328"/>
                  </a:lnTo>
                  <a:lnTo>
                    <a:pt x="0" y="0"/>
                  </a:lnTo>
                  <a:close/>
                </a:path>
              </a:pathLst>
            </a:custGeom>
            <a:solidFill>
              <a:srgbClr val="097D60"/>
            </a:solidFill>
          </p:spPr>
          <p:txBody>
            <a:bodyPr wrap="square" lIns="0" tIns="0" rIns="0" bIns="0" rtlCol="0"/>
            <a:lstStyle/>
            <a:p>
              <a:endParaRPr dirty="0"/>
            </a:p>
          </p:txBody>
        </p:sp>
        <p:sp>
          <p:nvSpPr>
            <p:cNvPr id="25" name="object 25"/>
            <p:cNvSpPr/>
            <p:nvPr/>
          </p:nvSpPr>
          <p:spPr>
            <a:xfrm>
              <a:off x="6898529" y="3453216"/>
              <a:ext cx="843915" cy="875665"/>
            </a:xfrm>
            <a:custGeom>
              <a:avLst/>
              <a:gdLst/>
              <a:ahLst/>
              <a:cxnLst/>
              <a:rect l="l" t="t" r="r" b="b"/>
              <a:pathLst>
                <a:path w="843915" h="875664">
                  <a:moveTo>
                    <a:pt x="834948" y="0"/>
                  </a:moveTo>
                  <a:lnTo>
                    <a:pt x="0" y="117348"/>
                  </a:lnTo>
                  <a:lnTo>
                    <a:pt x="369608" y="875169"/>
                  </a:lnTo>
                  <a:lnTo>
                    <a:pt x="414313" y="851801"/>
                  </a:lnTo>
                  <a:lnTo>
                    <a:pt x="457081" y="826292"/>
                  </a:lnTo>
                  <a:lnTo>
                    <a:pt x="497868" y="798729"/>
                  </a:lnTo>
                  <a:lnTo>
                    <a:pt x="536627" y="769199"/>
                  </a:lnTo>
                  <a:lnTo>
                    <a:pt x="573311" y="737789"/>
                  </a:lnTo>
                  <a:lnTo>
                    <a:pt x="607875" y="704585"/>
                  </a:lnTo>
                  <a:lnTo>
                    <a:pt x="640272" y="669673"/>
                  </a:lnTo>
                  <a:lnTo>
                    <a:pt x="670457" y="633141"/>
                  </a:lnTo>
                  <a:lnTo>
                    <a:pt x="698384" y="595074"/>
                  </a:lnTo>
                  <a:lnTo>
                    <a:pt x="724006" y="555560"/>
                  </a:lnTo>
                  <a:lnTo>
                    <a:pt x="747277" y="514684"/>
                  </a:lnTo>
                  <a:lnTo>
                    <a:pt x="768152" y="472535"/>
                  </a:lnTo>
                  <a:lnTo>
                    <a:pt x="786584" y="429197"/>
                  </a:lnTo>
                  <a:lnTo>
                    <a:pt x="802527" y="384759"/>
                  </a:lnTo>
                  <a:lnTo>
                    <a:pt x="815935" y="339306"/>
                  </a:lnTo>
                  <a:lnTo>
                    <a:pt x="826762" y="292925"/>
                  </a:lnTo>
                  <a:lnTo>
                    <a:pt x="834963" y="245702"/>
                  </a:lnTo>
                  <a:lnTo>
                    <a:pt x="840490" y="197725"/>
                  </a:lnTo>
                  <a:lnTo>
                    <a:pt x="843298" y="149079"/>
                  </a:lnTo>
                  <a:lnTo>
                    <a:pt x="843342" y="99852"/>
                  </a:lnTo>
                  <a:lnTo>
                    <a:pt x="840574" y="50130"/>
                  </a:lnTo>
                  <a:lnTo>
                    <a:pt x="834948" y="0"/>
                  </a:lnTo>
                  <a:close/>
                </a:path>
              </a:pathLst>
            </a:custGeom>
            <a:solidFill>
              <a:srgbClr val="3BB877"/>
            </a:solidFill>
          </p:spPr>
          <p:txBody>
            <a:bodyPr wrap="square" lIns="0" tIns="0" rIns="0" bIns="0" rtlCol="0"/>
            <a:lstStyle/>
            <a:p>
              <a:endParaRPr dirty="0"/>
            </a:p>
          </p:txBody>
        </p:sp>
        <p:sp>
          <p:nvSpPr>
            <p:cNvPr id="26" name="object 26"/>
            <p:cNvSpPr/>
            <p:nvPr/>
          </p:nvSpPr>
          <p:spPr>
            <a:xfrm>
              <a:off x="6323499" y="3570564"/>
              <a:ext cx="944880" cy="845185"/>
            </a:xfrm>
            <a:custGeom>
              <a:avLst/>
              <a:gdLst/>
              <a:ahLst/>
              <a:cxnLst/>
              <a:rect l="l" t="t" r="r" b="b"/>
              <a:pathLst>
                <a:path w="944879" h="845185">
                  <a:moveTo>
                    <a:pt x="575030" y="0"/>
                  </a:moveTo>
                  <a:lnTo>
                    <a:pt x="0" y="616635"/>
                  </a:lnTo>
                  <a:lnTo>
                    <a:pt x="37698" y="649845"/>
                  </a:lnTo>
                  <a:lnTo>
                    <a:pt x="76776" y="680503"/>
                  </a:lnTo>
                  <a:lnTo>
                    <a:pt x="117130" y="708595"/>
                  </a:lnTo>
                  <a:lnTo>
                    <a:pt x="158658" y="734104"/>
                  </a:lnTo>
                  <a:lnTo>
                    <a:pt x="201256" y="757016"/>
                  </a:lnTo>
                  <a:lnTo>
                    <a:pt x="244822" y="777315"/>
                  </a:lnTo>
                  <a:lnTo>
                    <a:pt x="289254" y="794985"/>
                  </a:lnTo>
                  <a:lnTo>
                    <a:pt x="334449" y="810012"/>
                  </a:lnTo>
                  <a:lnTo>
                    <a:pt x="380303" y="822380"/>
                  </a:lnTo>
                  <a:lnTo>
                    <a:pt x="426714" y="832074"/>
                  </a:lnTo>
                  <a:lnTo>
                    <a:pt x="473580" y="839079"/>
                  </a:lnTo>
                  <a:lnTo>
                    <a:pt x="520798" y="843378"/>
                  </a:lnTo>
                  <a:lnTo>
                    <a:pt x="568265" y="844957"/>
                  </a:lnTo>
                  <a:lnTo>
                    <a:pt x="615878" y="843801"/>
                  </a:lnTo>
                  <a:lnTo>
                    <a:pt x="663535" y="839893"/>
                  </a:lnTo>
                  <a:lnTo>
                    <a:pt x="711132" y="833220"/>
                  </a:lnTo>
                  <a:lnTo>
                    <a:pt x="758568" y="823765"/>
                  </a:lnTo>
                  <a:lnTo>
                    <a:pt x="805739" y="811512"/>
                  </a:lnTo>
                  <a:lnTo>
                    <a:pt x="852543" y="796448"/>
                  </a:lnTo>
                  <a:lnTo>
                    <a:pt x="898877" y="778556"/>
                  </a:lnTo>
                  <a:lnTo>
                    <a:pt x="944638" y="757821"/>
                  </a:lnTo>
                  <a:lnTo>
                    <a:pt x="575030" y="0"/>
                  </a:lnTo>
                  <a:close/>
                </a:path>
              </a:pathLst>
            </a:custGeom>
            <a:solidFill>
              <a:srgbClr val="0683BF"/>
            </a:solidFill>
          </p:spPr>
          <p:txBody>
            <a:bodyPr wrap="square" lIns="0" tIns="0" rIns="0" bIns="0" rtlCol="0"/>
            <a:lstStyle/>
            <a:p>
              <a:endParaRPr dirty="0"/>
            </a:p>
          </p:txBody>
        </p:sp>
        <p:sp>
          <p:nvSpPr>
            <p:cNvPr id="27" name="object 27"/>
            <p:cNvSpPr/>
            <p:nvPr/>
          </p:nvSpPr>
          <p:spPr>
            <a:xfrm>
              <a:off x="6070870" y="3570564"/>
              <a:ext cx="828040" cy="617220"/>
            </a:xfrm>
            <a:custGeom>
              <a:avLst/>
              <a:gdLst/>
              <a:ahLst/>
              <a:cxnLst/>
              <a:rect l="l" t="t" r="r" b="b"/>
              <a:pathLst>
                <a:path w="828040" h="617220">
                  <a:moveTo>
                    <a:pt x="827659" y="0"/>
                  </a:moveTo>
                  <a:lnTo>
                    <a:pt x="0" y="160883"/>
                  </a:lnTo>
                  <a:lnTo>
                    <a:pt x="10825" y="209846"/>
                  </a:lnTo>
                  <a:lnTo>
                    <a:pt x="23943" y="257059"/>
                  </a:lnTo>
                  <a:lnTo>
                    <a:pt x="39399" y="302602"/>
                  </a:lnTo>
                  <a:lnTo>
                    <a:pt x="57237" y="346557"/>
                  </a:lnTo>
                  <a:lnTo>
                    <a:pt x="77503" y="389005"/>
                  </a:lnTo>
                  <a:lnTo>
                    <a:pt x="100243" y="430029"/>
                  </a:lnTo>
                  <a:lnTo>
                    <a:pt x="125502" y="469710"/>
                  </a:lnTo>
                  <a:lnTo>
                    <a:pt x="153324" y="508130"/>
                  </a:lnTo>
                  <a:lnTo>
                    <a:pt x="183756" y="545370"/>
                  </a:lnTo>
                  <a:lnTo>
                    <a:pt x="216842" y="581511"/>
                  </a:lnTo>
                  <a:lnTo>
                    <a:pt x="252628" y="616635"/>
                  </a:lnTo>
                  <a:lnTo>
                    <a:pt x="827659" y="0"/>
                  </a:lnTo>
                  <a:close/>
                </a:path>
              </a:pathLst>
            </a:custGeom>
            <a:solidFill>
              <a:srgbClr val="F0D612"/>
            </a:solidFill>
          </p:spPr>
          <p:txBody>
            <a:bodyPr wrap="square" lIns="0" tIns="0" rIns="0" bIns="0" rtlCol="0"/>
            <a:lstStyle/>
            <a:p>
              <a:endParaRPr dirty="0"/>
            </a:p>
          </p:txBody>
        </p:sp>
        <p:sp>
          <p:nvSpPr>
            <p:cNvPr id="28" name="object 28"/>
            <p:cNvSpPr/>
            <p:nvPr/>
          </p:nvSpPr>
          <p:spPr>
            <a:xfrm>
              <a:off x="6054311" y="3214240"/>
              <a:ext cx="844550" cy="517525"/>
            </a:xfrm>
            <a:custGeom>
              <a:avLst/>
              <a:gdLst/>
              <a:ahLst/>
              <a:cxnLst/>
              <a:rect l="l" t="t" r="r" b="b"/>
              <a:pathLst>
                <a:path w="844550" h="517525">
                  <a:moveTo>
                    <a:pt x="80058" y="0"/>
                  </a:moveTo>
                  <a:lnTo>
                    <a:pt x="60037" y="45973"/>
                  </a:lnTo>
                  <a:lnTo>
                    <a:pt x="42899" y="91878"/>
                  </a:lnTo>
                  <a:lnTo>
                    <a:pt x="28634" y="137807"/>
                  </a:lnTo>
                  <a:lnTo>
                    <a:pt x="17231" y="183852"/>
                  </a:lnTo>
                  <a:lnTo>
                    <a:pt x="8677" y="230106"/>
                  </a:lnTo>
                  <a:lnTo>
                    <a:pt x="2961" y="276662"/>
                  </a:lnTo>
                  <a:lnTo>
                    <a:pt x="73" y="323612"/>
                  </a:lnTo>
                  <a:lnTo>
                    <a:pt x="0" y="371049"/>
                  </a:lnTo>
                  <a:lnTo>
                    <a:pt x="2730" y="419066"/>
                  </a:lnTo>
                  <a:lnTo>
                    <a:pt x="8254" y="467754"/>
                  </a:lnTo>
                  <a:lnTo>
                    <a:pt x="16558" y="517207"/>
                  </a:lnTo>
                  <a:lnTo>
                    <a:pt x="844217" y="356323"/>
                  </a:lnTo>
                  <a:lnTo>
                    <a:pt x="80058" y="0"/>
                  </a:lnTo>
                  <a:close/>
                </a:path>
              </a:pathLst>
            </a:custGeom>
            <a:solidFill>
              <a:srgbClr val="F59930"/>
            </a:solidFill>
          </p:spPr>
          <p:txBody>
            <a:bodyPr wrap="square" lIns="0" tIns="0" rIns="0" bIns="0" rtlCol="0"/>
            <a:lstStyle/>
            <a:p>
              <a:endParaRPr dirty="0"/>
            </a:p>
          </p:txBody>
        </p:sp>
        <p:sp>
          <p:nvSpPr>
            <p:cNvPr id="29" name="object 29"/>
            <p:cNvSpPr/>
            <p:nvPr/>
          </p:nvSpPr>
          <p:spPr>
            <a:xfrm>
              <a:off x="6134370" y="2727411"/>
              <a:ext cx="764540" cy="843280"/>
            </a:xfrm>
            <a:custGeom>
              <a:avLst/>
              <a:gdLst/>
              <a:ahLst/>
              <a:cxnLst/>
              <a:rect l="l" t="t" r="r" b="b"/>
              <a:pathLst>
                <a:path w="764540" h="843279">
                  <a:moveTo>
                    <a:pt x="764159" y="0"/>
                  </a:moveTo>
                  <a:lnTo>
                    <a:pt x="714239" y="1364"/>
                  </a:lnTo>
                  <a:lnTo>
                    <a:pt x="665115" y="5426"/>
                  </a:lnTo>
                  <a:lnTo>
                    <a:pt x="616858" y="12140"/>
                  </a:lnTo>
                  <a:lnTo>
                    <a:pt x="569541" y="21458"/>
                  </a:lnTo>
                  <a:lnTo>
                    <a:pt x="523238" y="33334"/>
                  </a:lnTo>
                  <a:lnTo>
                    <a:pt x="478022" y="47723"/>
                  </a:lnTo>
                  <a:lnTo>
                    <a:pt x="433965" y="64576"/>
                  </a:lnTo>
                  <a:lnTo>
                    <a:pt x="391141" y="83848"/>
                  </a:lnTo>
                  <a:lnTo>
                    <a:pt x="349623" y="105492"/>
                  </a:lnTo>
                  <a:lnTo>
                    <a:pt x="309484" y="129462"/>
                  </a:lnTo>
                  <a:lnTo>
                    <a:pt x="270797" y="155710"/>
                  </a:lnTo>
                  <a:lnTo>
                    <a:pt x="233635" y="184192"/>
                  </a:lnTo>
                  <a:lnTo>
                    <a:pt x="198070" y="214859"/>
                  </a:lnTo>
                  <a:lnTo>
                    <a:pt x="164177" y="247666"/>
                  </a:lnTo>
                  <a:lnTo>
                    <a:pt x="132028" y="282565"/>
                  </a:lnTo>
                  <a:lnTo>
                    <a:pt x="101696" y="319511"/>
                  </a:lnTo>
                  <a:lnTo>
                    <a:pt x="73254" y="358457"/>
                  </a:lnTo>
                  <a:lnTo>
                    <a:pt x="46775" y="399356"/>
                  </a:lnTo>
                  <a:lnTo>
                    <a:pt x="22333" y="442162"/>
                  </a:lnTo>
                  <a:lnTo>
                    <a:pt x="0" y="486829"/>
                  </a:lnTo>
                  <a:lnTo>
                    <a:pt x="764159" y="843152"/>
                  </a:lnTo>
                  <a:lnTo>
                    <a:pt x="764159" y="0"/>
                  </a:lnTo>
                  <a:close/>
                </a:path>
              </a:pathLst>
            </a:custGeom>
            <a:solidFill>
              <a:srgbClr val="F0532D"/>
            </a:solidFill>
          </p:spPr>
          <p:txBody>
            <a:bodyPr wrap="square" lIns="0" tIns="0" rIns="0" bIns="0" rtlCol="0"/>
            <a:lstStyle/>
            <a:p>
              <a:endParaRPr dirty="0"/>
            </a:p>
          </p:txBody>
        </p:sp>
        <p:sp>
          <p:nvSpPr>
            <p:cNvPr id="30" name="object 30"/>
            <p:cNvSpPr/>
            <p:nvPr/>
          </p:nvSpPr>
          <p:spPr>
            <a:xfrm>
              <a:off x="6420713" y="3091916"/>
              <a:ext cx="951230" cy="951230"/>
            </a:xfrm>
            <a:custGeom>
              <a:avLst/>
              <a:gdLst/>
              <a:ahLst/>
              <a:cxnLst/>
              <a:rect l="l" t="t" r="r" b="b"/>
              <a:pathLst>
                <a:path w="951229" h="951229">
                  <a:moveTo>
                    <a:pt x="475310" y="0"/>
                  </a:moveTo>
                  <a:lnTo>
                    <a:pt x="426712" y="2453"/>
                  </a:lnTo>
                  <a:lnTo>
                    <a:pt x="379517" y="9656"/>
                  </a:lnTo>
                  <a:lnTo>
                    <a:pt x="333966" y="21368"/>
                  </a:lnTo>
                  <a:lnTo>
                    <a:pt x="290296" y="37351"/>
                  </a:lnTo>
                  <a:lnTo>
                    <a:pt x="248748" y="57366"/>
                  </a:lnTo>
                  <a:lnTo>
                    <a:pt x="209558" y="81174"/>
                  </a:lnTo>
                  <a:lnTo>
                    <a:pt x="172967" y="108536"/>
                  </a:lnTo>
                  <a:lnTo>
                    <a:pt x="139214" y="139214"/>
                  </a:lnTo>
                  <a:lnTo>
                    <a:pt x="108536" y="172967"/>
                  </a:lnTo>
                  <a:lnTo>
                    <a:pt x="81174" y="209558"/>
                  </a:lnTo>
                  <a:lnTo>
                    <a:pt x="57366" y="248748"/>
                  </a:lnTo>
                  <a:lnTo>
                    <a:pt x="37351" y="290296"/>
                  </a:lnTo>
                  <a:lnTo>
                    <a:pt x="21368" y="333966"/>
                  </a:lnTo>
                  <a:lnTo>
                    <a:pt x="9656" y="379517"/>
                  </a:lnTo>
                  <a:lnTo>
                    <a:pt x="2453" y="426712"/>
                  </a:lnTo>
                  <a:lnTo>
                    <a:pt x="0" y="475310"/>
                  </a:lnTo>
                  <a:lnTo>
                    <a:pt x="2453" y="523908"/>
                  </a:lnTo>
                  <a:lnTo>
                    <a:pt x="9656" y="571102"/>
                  </a:lnTo>
                  <a:lnTo>
                    <a:pt x="21368" y="616653"/>
                  </a:lnTo>
                  <a:lnTo>
                    <a:pt x="37351" y="660323"/>
                  </a:lnTo>
                  <a:lnTo>
                    <a:pt x="57366" y="701872"/>
                  </a:lnTo>
                  <a:lnTo>
                    <a:pt x="81174" y="741061"/>
                  </a:lnTo>
                  <a:lnTo>
                    <a:pt x="108536" y="777652"/>
                  </a:lnTo>
                  <a:lnTo>
                    <a:pt x="139214" y="811406"/>
                  </a:lnTo>
                  <a:lnTo>
                    <a:pt x="172967" y="842083"/>
                  </a:lnTo>
                  <a:lnTo>
                    <a:pt x="209558" y="869445"/>
                  </a:lnTo>
                  <a:lnTo>
                    <a:pt x="248748" y="893253"/>
                  </a:lnTo>
                  <a:lnTo>
                    <a:pt x="290296" y="913268"/>
                  </a:lnTo>
                  <a:lnTo>
                    <a:pt x="333966" y="929251"/>
                  </a:lnTo>
                  <a:lnTo>
                    <a:pt x="379517" y="940963"/>
                  </a:lnTo>
                  <a:lnTo>
                    <a:pt x="426712" y="948166"/>
                  </a:lnTo>
                  <a:lnTo>
                    <a:pt x="475310" y="950620"/>
                  </a:lnTo>
                  <a:lnTo>
                    <a:pt x="523908" y="948166"/>
                  </a:lnTo>
                  <a:lnTo>
                    <a:pt x="571102" y="940963"/>
                  </a:lnTo>
                  <a:lnTo>
                    <a:pt x="616653" y="929251"/>
                  </a:lnTo>
                  <a:lnTo>
                    <a:pt x="660323" y="913268"/>
                  </a:lnTo>
                  <a:lnTo>
                    <a:pt x="701872" y="893253"/>
                  </a:lnTo>
                  <a:lnTo>
                    <a:pt x="741061" y="869445"/>
                  </a:lnTo>
                  <a:lnTo>
                    <a:pt x="777652" y="842083"/>
                  </a:lnTo>
                  <a:lnTo>
                    <a:pt x="811406" y="811406"/>
                  </a:lnTo>
                  <a:lnTo>
                    <a:pt x="842083" y="777652"/>
                  </a:lnTo>
                  <a:lnTo>
                    <a:pt x="869445" y="741061"/>
                  </a:lnTo>
                  <a:lnTo>
                    <a:pt x="893253" y="701872"/>
                  </a:lnTo>
                  <a:lnTo>
                    <a:pt x="913268" y="660323"/>
                  </a:lnTo>
                  <a:lnTo>
                    <a:pt x="929251" y="616653"/>
                  </a:lnTo>
                  <a:lnTo>
                    <a:pt x="940963" y="571102"/>
                  </a:lnTo>
                  <a:lnTo>
                    <a:pt x="948166" y="523908"/>
                  </a:lnTo>
                  <a:lnTo>
                    <a:pt x="950620" y="475310"/>
                  </a:lnTo>
                  <a:lnTo>
                    <a:pt x="948166" y="426712"/>
                  </a:lnTo>
                  <a:lnTo>
                    <a:pt x="940963" y="379517"/>
                  </a:lnTo>
                  <a:lnTo>
                    <a:pt x="929251" y="333966"/>
                  </a:lnTo>
                  <a:lnTo>
                    <a:pt x="913268" y="290296"/>
                  </a:lnTo>
                  <a:lnTo>
                    <a:pt x="893253" y="248748"/>
                  </a:lnTo>
                  <a:lnTo>
                    <a:pt x="869445" y="209558"/>
                  </a:lnTo>
                  <a:lnTo>
                    <a:pt x="842083" y="172967"/>
                  </a:lnTo>
                  <a:lnTo>
                    <a:pt x="811406" y="139214"/>
                  </a:lnTo>
                  <a:lnTo>
                    <a:pt x="777652" y="108536"/>
                  </a:lnTo>
                  <a:lnTo>
                    <a:pt x="741061" y="81174"/>
                  </a:lnTo>
                  <a:lnTo>
                    <a:pt x="701872" y="57366"/>
                  </a:lnTo>
                  <a:lnTo>
                    <a:pt x="660323" y="37351"/>
                  </a:lnTo>
                  <a:lnTo>
                    <a:pt x="616653" y="21368"/>
                  </a:lnTo>
                  <a:lnTo>
                    <a:pt x="571102" y="9656"/>
                  </a:lnTo>
                  <a:lnTo>
                    <a:pt x="523908" y="2453"/>
                  </a:lnTo>
                  <a:lnTo>
                    <a:pt x="475310" y="0"/>
                  </a:lnTo>
                  <a:close/>
                </a:path>
              </a:pathLst>
            </a:custGeom>
            <a:solidFill>
              <a:srgbClr val="FFFFFF"/>
            </a:solidFill>
          </p:spPr>
          <p:txBody>
            <a:bodyPr wrap="square" lIns="0" tIns="0" rIns="0" bIns="0" rtlCol="0"/>
            <a:lstStyle/>
            <a:p>
              <a:endParaRPr dirty="0"/>
            </a:p>
          </p:txBody>
        </p:sp>
      </p:grpSp>
      <p:sp>
        <p:nvSpPr>
          <p:cNvPr id="31" name="object 31"/>
          <p:cNvSpPr txBox="1"/>
          <p:nvPr/>
        </p:nvSpPr>
        <p:spPr>
          <a:xfrm>
            <a:off x="7653387" y="4099930"/>
            <a:ext cx="1068705" cy="388620"/>
          </a:xfrm>
          <a:prstGeom prst="rect">
            <a:avLst/>
          </a:prstGeom>
        </p:spPr>
        <p:txBody>
          <a:bodyPr vert="horz" wrap="square" lIns="0" tIns="13970" rIns="0" bIns="0" rtlCol="0">
            <a:spAutoFit/>
          </a:bodyPr>
          <a:lstStyle/>
          <a:p>
            <a:pPr marL="12700">
              <a:lnSpc>
                <a:spcPts val="1420"/>
              </a:lnSpc>
              <a:spcBef>
                <a:spcPts val="110"/>
              </a:spcBef>
            </a:pPr>
            <a:r>
              <a:rPr sz="1300" b="1" spc="-10" dirty="0">
                <a:solidFill>
                  <a:srgbClr val="3BB877"/>
                </a:solidFill>
                <a:latin typeface="Helvetica Neue"/>
                <a:cs typeface="Helvetica Neue"/>
              </a:rPr>
              <a:t>Management</a:t>
            </a:r>
            <a:endParaRPr sz="1300" dirty="0">
              <a:latin typeface="Helvetica Neue"/>
              <a:cs typeface="Helvetica Neue"/>
            </a:endParaRPr>
          </a:p>
          <a:p>
            <a:pPr marL="12700">
              <a:lnSpc>
                <a:spcPts val="1420"/>
              </a:lnSpc>
            </a:pPr>
            <a:r>
              <a:rPr sz="1300" spc="-25" dirty="0">
                <a:solidFill>
                  <a:srgbClr val="7F7F7F"/>
                </a:solidFill>
                <a:latin typeface="HelveticaNeue-Medium"/>
                <a:cs typeface="HelveticaNeue-Medium"/>
              </a:rPr>
              <a:t>20%</a:t>
            </a:r>
            <a:endParaRPr sz="1300" dirty="0">
              <a:latin typeface="HelveticaNeue-Medium"/>
              <a:cs typeface="HelveticaNeue-Medium"/>
            </a:endParaRPr>
          </a:p>
        </p:txBody>
      </p:sp>
      <p:sp>
        <p:nvSpPr>
          <p:cNvPr id="32" name="object 32"/>
          <p:cNvSpPr txBox="1"/>
          <p:nvPr/>
        </p:nvSpPr>
        <p:spPr>
          <a:xfrm>
            <a:off x="6305262" y="1576287"/>
            <a:ext cx="2439670" cy="1088390"/>
          </a:xfrm>
          <a:prstGeom prst="rect">
            <a:avLst/>
          </a:prstGeom>
        </p:spPr>
        <p:txBody>
          <a:bodyPr vert="horz" wrap="square" lIns="0" tIns="12700" rIns="0" bIns="0" rtlCol="0">
            <a:spAutoFit/>
          </a:bodyPr>
          <a:lstStyle/>
          <a:p>
            <a:pPr marL="12700">
              <a:lnSpc>
                <a:spcPct val="100000"/>
              </a:lnSpc>
              <a:spcBef>
                <a:spcPts val="100"/>
              </a:spcBef>
            </a:pPr>
            <a:r>
              <a:rPr sz="3000" b="1" spc="-20" dirty="0">
                <a:solidFill>
                  <a:srgbClr val="097D60"/>
                </a:solidFill>
                <a:latin typeface="Helvetica Neue"/>
                <a:cs typeface="Helvetica Neue"/>
              </a:rPr>
              <a:t>SCMP</a:t>
            </a:r>
            <a:endParaRPr sz="3000" dirty="0">
              <a:latin typeface="Helvetica Neue"/>
              <a:cs typeface="Helvetica Neue"/>
            </a:endParaRPr>
          </a:p>
          <a:p>
            <a:pPr marL="904875">
              <a:lnSpc>
                <a:spcPts val="1430"/>
              </a:lnSpc>
              <a:spcBef>
                <a:spcPts val="1900"/>
              </a:spcBef>
            </a:pPr>
            <a:r>
              <a:rPr sz="1300" b="1" dirty="0">
                <a:solidFill>
                  <a:srgbClr val="097D60"/>
                </a:solidFill>
                <a:latin typeface="Helvetica Neue"/>
                <a:cs typeface="Helvetica Neue"/>
              </a:rPr>
              <a:t>Advising &amp; </a:t>
            </a:r>
            <a:r>
              <a:rPr sz="1300" b="1" spc="-10" dirty="0">
                <a:solidFill>
                  <a:srgbClr val="097D60"/>
                </a:solidFill>
                <a:latin typeface="Helvetica Neue"/>
                <a:cs typeface="Helvetica Neue"/>
              </a:rPr>
              <a:t>Leading</a:t>
            </a:r>
            <a:endParaRPr sz="1300" dirty="0">
              <a:latin typeface="Helvetica Neue"/>
              <a:cs typeface="Helvetica Neue"/>
            </a:endParaRPr>
          </a:p>
          <a:p>
            <a:pPr marL="904875">
              <a:lnSpc>
                <a:spcPts val="1430"/>
              </a:lnSpc>
            </a:pPr>
            <a:r>
              <a:rPr sz="1300" spc="-25" dirty="0">
                <a:solidFill>
                  <a:srgbClr val="7F7F7F"/>
                </a:solidFill>
                <a:latin typeface="HelveticaNeue-Medium"/>
                <a:cs typeface="HelveticaNeue-Medium"/>
              </a:rPr>
              <a:t>23%</a:t>
            </a:r>
            <a:endParaRPr sz="1300" dirty="0">
              <a:latin typeface="HelveticaNeue-Medium"/>
              <a:cs typeface="HelveticaNeue-Medium"/>
            </a:endParaRPr>
          </a:p>
        </p:txBody>
      </p:sp>
      <p:sp>
        <p:nvSpPr>
          <p:cNvPr id="33" name="object 33"/>
          <p:cNvSpPr txBox="1"/>
          <p:nvPr/>
        </p:nvSpPr>
        <p:spPr>
          <a:xfrm>
            <a:off x="5078065" y="3732384"/>
            <a:ext cx="859155" cy="387985"/>
          </a:xfrm>
          <a:prstGeom prst="rect">
            <a:avLst/>
          </a:prstGeom>
        </p:spPr>
        <p:txBody>
          <a:bodyPr vert="horz" wrap="square" lIns="0" tIns="13970" rIns="0" bIns="0" rtlCol="0">
            <a:spAutoFit/>
          </a:bodyPr>
          <a:lstStyle/>
          <a:p>
            <a:pPr marL="12700">
              <a:lnSpc>
                <a:spcPts val="1420"/>
              </a:lnSpc>
              <a:spcBef>
                <a:spcPts val="110"/>
              </a:spcBef>
            </a:pPr>
            <a:r>
              <a:rPr sz="1300" b="1" spc="-10" dirty="0">
                <a:solidFill>
                  <a:srgbClr val="F0D612"/>
                </a:solidFill>
                <a:latin typeface="Helvetica Neue"/>
                <a:cs typeface="Helvetica Neue"/>
              </a:rPr>
              <a:t>Innovation</a:t>
            </a:r>
            <a:endParaRPr sz="1300" dirty="0">
              <a:latin typeface="Helvetica Neue"/>
              <a:cs typeface="Helvetica Neue"/>
            </a:endParaRPr>
          </a:p>
          <a:p>
            <a:pPr marL="494030">
              <a:lnSpc>
                <a:spcPts val="1420"/>
              </a:lnSpc>
            </a:pPr>
            <a:r>
              <a:rPr sz="1300" spc="-25" dirty="0">
                <a:solidFill>
                  <a:srgbClr val="7F7F7F"/>
                </a:solidFill>
                <a:latin typeface="HelveticaNeue-Medium"/>
                <a:cs typeface="HelveticaNeue-Medium"/>
              </a:rPr>
              <a:t>10%</a:t>
            </a:r>
            <a:endParaRPr sz="1300" dirty="0">
              <a:latin typeface="HelveticaNeue-Medium"/>
              <a:cs typeface="HelveticaNeue-Medium"/>
            </a:endParaRPr>
          </a:p>
        </p:txBody>
      </p:sp>
      <p:sp>
        <p:nvSpPr>
          <p:cNvPr id="34" name="object 34"/>
          <p:cNvSpPr txBox="1"/>
          <p:nvPr/>
        </p:nvSpPr>
        <p:spPr>
          <a:xfrm>
            <a:off x="5417774" y="3078469"/>
            <a:ext cx="519430" cy="390525"/>
          </a:xfrm>
          <a:prstGeom prst="rect">
            <a:avLst/>
          </a:prstGeom>
        </p:spPr>
        <p:txBody>
          <a:bodyPr vert="horz" wrap="square" lIns="0" tIns="13970" rIns="0" bIns="0" rtlCol="0">
            <a:spAutoFit/>
          </a:bodyPr>
          <a:lstStyle/>
          <a:p>
            <a:pPr marL="12700">
              <a:lnSpc>
                <a:spcPts val="1430"/>
              </a:lnSpc>
              <a:spcBef>
                <a:spcPts val="110"/>
              </a:spcBef>
            </a:pPr>
            <a:r>
              <a:rPr sz="1300" b="1" spc="-10" dirty="0">
                <a:solidFill>
                  <a:srgbClr val="F59930"/>
                </a:solidFill>
                <a:latin typeface="Helvetica Neue"/>
                <a:cs typeface="Helvetica Neue"/>
              </a:rPr>
              <a:t>Ethics</a:t>
            </a:r>
            <a:endParaRPr sz="1300" dirty="0">
              <a:latin typeface="Helvetica Neue"/>
              <a:cs typeface="Helvetica Neue"/>
            </a:endParaRPr>
          </a:p>
          <a:p>
            <a:pPr marL="154305">
              <a:lnSpc>
                <a:spcPts val="1430"/>
              </a:lnSpc>
            </a:pPr>
            <a:r>
              <a:rPr sz="1300" spc="-25" dirty="0">
                <a:solidFill>
                  <a:srgbClr val="7F7F7F"/>
                </a:solidFill>
                <a:latin typeface="HelveticaNeue-Medium"/>
                <a:cs typeface="HelveticaNeue-Medium"/>
              </a:rPr>
              <a:t>10%</a:t>
            </a:r>
            <a:endParaRPr sz="1300" dirty="0">
              <a:latin typeface="HelveticaNeue-Medium"/>
              <a:cs typeface="HelveticaNeue-Medium"/>
            </a:endParaRPr>
          </a:p>
        </p:txBody>
      </p:sp>
      <p:sp>
        <p:nvSpPr>
          <p:cNvPr id="35" name="object 35"/>
          <p:cNvSpPr txBox="1"/>
          <p:nvPr/>
        </p:nvSpPr>
        <p:spPr>
          <a:xfrm>
            <a:off x="5309260" y="4432805"/>
            <a:ext cx="1078230" cy="542925"/>
          </a:xfrm>
          <a:prstGeom prst="rect">
            <a:avLst/>
          </a:prstGeom>
        </p:spPr>
        <p:txBody>
          <a:bodyPr vert="horz" wrap="square" lIns="0" tIns="62230" rIns="0" bIns="0" rtlCol="0">
            <a:spAutoFit/>
          </a:bodyPr>
          <a:lstStyle/>
          <a:p>
            <a:pPr marL="12700" marR="5080" indent="382270">
              <a:lnSpc>
                <a:spcPct val="75700"/>
              </a:lnSpc>
              <a:spcBef>
                <a:spcPts val="490"/>
              </a:spcBef>
            </a:pPr>
            <a:r>
              <a:rPr sz="1300" b="1" spc="-10" dirty="0">
                <a:solidFill>
                  <a:srgbClr val="0683BF"/>
                </a:solidFill>
                <a:latin typeface="Helvetica Neue"/>
                <a:cs typeface="Helvetica Neue"/>
              </a:rPr>
              <a:t>Strategy Development</a:t>
            </a:r>
            <a:endParaRPr sz="1300" dirty="0">
              <a:latin typeface="Helvetica Neue"/>
              <a:cs typeface="Helvetica Neue"/>
            </a:endParaRPr>
          </a:p>
          <a:p>
            <a:pPr marL="713105">
              <a:lnSpc>
                <a:spcPts val="1320"/>
              </a:lnSpc>
            </a:pPr>
            <a:r>
              <a:rPr sz="1300" spc="-25" dirty="0">
                <a:solidFill>
                  <a:srgbClr val="7F7F7F"/>
                </a:solidFill>
                <a:latin typeface="HelveticaNeue-Medium"/>
                <a:cs typeface="HelveticaNeue-Medium"/>
              </a:rPr>
              <a:t>19%</a:t>
            </a:r>
            <a:endParaRPr sz="1300" dirty="0">
              <a:latin typeface="HelveticaNeue-Medium"/>
              <a:cs typeface="HelveticaNeue-Medium"/>
            </a:endParaRPr>
          </a:p>
        </p:txBody>
      </p:sp>
      <p:sp>
        <p:nvSpPr>
          <p:cNvPr id="36" name="object 36"/>
          <p:cNvSpPr txBox="1"/>
          <p:nvPr/>
        </p:nvSpPr>
        <p:spPr>
          <a:xfrm>
            <a:off x="5232084" y="2305873"/>
            <a:ext cx="1068705" cy="527685"/>
          </a:xfrm>
          <a:prstGeom prst="rect">
            <a:avLst/>
          </a:prstGeom>
        </p:spPr>
        <p:txBody>
          <a:bodyPr vert="horz" wrap="square" lIns="0" tIns="62230" rIns="0" bIns="0" rtlCol="0">
            <a:spAutoFit/>
          </a:bodyPr>
          <a:lstStyle/>
          <a:p>
            <a:pPr marL="12700" marR="5080" indent="169545">
              <a:lnSpc>
                <a:spcPct val="75700"/>
              </a:lnSpc>
              <a:spcBef>
                <a:spcPts val="490"/>
              </a:spcBef>
            </a:pPr>
            <a:r>
              <a:rPr sz="1300" b="1" spc="-10" dirty="0">
                <a:solidFill>
                  <a:srgbClr val="F0532D"/>
                </a:solidFill>
                <a:latin typeface="Helvetica Neue"/>
                <a:cs typeface="Helvetica Neue"/>
              </a:rPr>
              <a:t>Reputation Management</a:t>
            </a:r>
            <a:endParaRPr sz="1300" dirty="0">
              <a:latin typeface="Helvetica Neue"/>
              <a:cs typeface="Helvetica Neue"/>
            </a:endParaRPr>
          </a:p>
          <a:p>
            <a:pPr marL="703580">
              <a:lnSpc>
                <a:spcPts val="1195"/>
              </a:lnSpc>
            </a:pPr>
            <a:r>
              <a:rPr sz="1300" spc="-25" dirty="0">
                <a:solidFill>
                  <a:srgbClr val="7F7F7F"/>
                </a:solidFill>
                <a:latin typeface="HelveticaNeue-Medium"/>
                <a:cs typeface="HelveticaNeue-Medium"/>
              </a:rPr>
              <a:t>18%</a:t>
            </a:r>
            <a:endParaRPr sz="1300" dirty="0">
              <a:latin typeface="HelveticaNeue-Medium"/>
              <a:cs typeface="HelveticaNeue-Medium"/>
            </a:endParaRPr>
          </a:p>
        </p:txBody>
      </p:sp>
      <p:grpSp>
        <p:nvGrpSpPr>
          <p:cNvPr id="37" name="object 37"/>
          <p:cNvGrpSpPr/>
          <p:nvPr/>
        </p:nvGrpSpPr>
        <p:grpSpPr>
          <a:xfrm>
            <a:off x="5964229" y="2548924"/>
            <a:ext cx="1660525" cy="2028825"/>
            <a:chOff x="5964229" y="2548924"/>
            <a:chExt cx="1660525" cy="2028825"/>
          </a:xfrm>
        </p:grpSpPr>
        <p:sp>
          <p:nvSpPr>
            <p:cNvPr id="38" name="object 38"/>
            <p:cNvSpPr/>
            <p:nvPr/>
          </p:nvSpPr>
          <p:spPr>
            <a:xfrm>
              <a:off x="7068569" y="2555278"/>
              <a:ext cx="78740" cy="317500"/>
            </a:xfrm>
            <a:custGeom>
              <a:avLst/>
              <a:gdLst/>
              <a:ahLst/>
              <a:cxnLst/>
              <a:rect l="l" t="t" r="r" b="b"/>
              <a:pathLst>
                <a:path w="78740" h="317500">
                  <a:moveTo>
                    <a:pt x="0" y="316979"/>
                  </a:moveTo>
                  <a:lnTo>
                    <a:pt x="78701" y="0"/>
                  </a:lnTo>
                </a:path>
              </a:pathLst>
            </a:custGeom>
            <a:ln w="12699">
              <a:solidFill>
                <a:srgbClr val="231F20"/>
              </a:solidFill>
            </a:ln>
          </p:spPr>
          <p:txBody>
            <a:bodyPr wrap="square" lIns="0" tIns="0" rIns="0" bIns="0" rtlCol="0"/>
            <a:lstStyle/>
            <a:p>
              <a:endParaRPr dirty="0"/>
            </a:p>
          </p:txBody>
        </p:sp>
        <p:sp>
          <p:nvSpPr>
            <p:cNvPr id="39" name="object 39"/>
            <p:cNvSpPr/>
            <p:nvPr/>
          </p:nvSpPr>
          <p:spPr>
            <a:xfrm>
              <a:off x="5970579" y="3792739"/>
              <a:ext cx="217170" cy="69215"/>
            </a:xfrm>
            <a:custGeom>
              <a:avLst/>
              <a:gdLst/>
              <a:ahLst/>
              <a:cxnLst/>
              <a:rect l="l" t="t" r="r" b="b"/>
              <a:pathLst>
                <a:path w="217170" h="69214">
                  <a:moveTo>
                    <a:pt x="216979" y="0"/>
                  </a:moveTo>
                  <a:lnTo>
                    <a:pt x="0" y="69062"/>
                  </a:lnTo>
                </a:path>
              </a:pathLst>
            </a:custGeom>
            <a:ln w="12700">
              <a:solidFill>
                <a:srgbClr val="231F20"/>
              </a:solidFill>
            </a:ln>
          </p:spPr>
          <p:txBody>
            <a:bodyPr wrap="square" lIns="0" tIns="0" rIns="0" bIns="0" rtlCol="0"/>
            <a:lstStyle/>
            <a:p>
              <a:endParaRPr dirty="0"/>
            </a:p>
          </p:txBody>
        </p:sp>
        <p:sp>
          <p:nvSpPr>
            <p:cNvPr id="40" name="object 40"/>
            <p:cNvSpPr/>
            <p:nvPr/>
          </p:nvSpPr>
          <p:spPr>
            <a:xfrm>
              <a:off x="6356045" y="2555274"/>
              <a:ext cx="192405" cy="359410"/>
            </a:xfrm>
            <a:custGeom>
              <a:avLst/>
              <a:gdLst/>
              <a:ahLst/>
              <a:cxnLst/>
              <a:rect l="l" t="t" r="r" b="b"/>
              <a:pathLst>
                <a:path w="192404" h="359410">
                  <a:moveTo>
                    <a:pt x="191782" y="359410"/>
                  </a:moveTo>
                  <a:lnTo>
                    <a:pt x="0" y="0"/>
                  </a:lnTo>
                </a:path>
              </a:pathLst>
            </a:custGeom>
            <a:ln w="12699">
              <a:solidFill>
                <a:srgbClr val="231F20"/>
              </a:solidFill>
            </a:ln>
          </p:spPr>
          <p:txBody>
            <a:bodyPr wrap="square" lIns="0" tIns="0" rIns="0" bIns="0" rtlCol="0"/>
            <a:lstStyle/>
            <a:p>
              <a:endParaRPr dirty="0"/>
            </a:p>
          </p:txBody>
        </p:sp>
        <p:sp>
          <p:nvSpPr>
            <p:cNvPr id="41" name="object 41"/>
            <p:cNvSpPr/>
            <p:nvPr/>
          </p:nvSpPr>
          <p:spPr>
            <a:xfrm>
              <a:off x="7440810" y="4052856"/>
              <a:ext cx="177165" cy="158115"/>
            </a:xfrm>
            <a:custGeom>
              <a:avLst/>
              <a:gdLst/>
              <a:ahLst/>
              <a:cxnLst/>
              <a:rect l="l" t="t" r="r" b="b"/>
              <a:pathLst>
                <a:path w="177165" h="158114">
                  <a:moveTo>
                    <a:pt x="0" y="0"/>
                  </a:moveTo>
                  <a:lnTo>
                    <a:pt x="177126" y="157899"/>
                  </a:lnTo>
                </a:path>
              </a:pathLst>
            </a:custGeom>
            <a:ln w="12700">
              <a:solidFill>
                <a:srgbClr val="231F20"/>
              </a:solidFill>
            </a:ln>
          </p:spPr>
          <p:txBody>
            <a:bodyPr wrap="square" lIns="0" tIns="0" rIns="0" bIns="0" rtlCol="0"/>
            <a:lstStyle/>
            <a:p>
              <a:endParaRPr dirty="0"/>
            </a:p>
          </p:txBody>
        </p:sp>
        <p:sp>
          <p:nvSpPr>
            <p:cNvPr id="42" name="object 42"/>
            <p:cNvSpPr/>
            <p:nvPr/>
          </p:nvSpPr>
          <p:spPr>
            <a:xfrm>
              <a:off x="6420713" y="4238019"/>
              <a:ext cx="158115" cy="333375"/>
            </a:xfrm>
            <a:custGeom>
              <a:avLst/>
              <a:gdLst/>
              <a:ahLst/>
              <a:cxnLst/>
              <a:rect l="l" t="t" r="r" b="b"/>
              <a:pathLst>
                <a:path w="158115" h="333375">
                  <a:moveTo>
                    <a:pt x="157607" y="0"/>
                  </a:moveTo>
                  <a:lnTo>
                    <a:pt x="0" y="332778"/>
                  </a:lnTo>
                </a:path>
              </a:pathLst>
            </a:custGeom>
            <a:ln w="12700">
              <a:solidFill>
                <a:srgbClr val="231F20"/>
              </a:solidFill>
            </a:ln>
          </p:spPr>
          <p:txBody>
            <a:bodyPr wrap="square" lIns="0" tIns="0" rIns="0" bIns="0" rtlCol="0"/>
            <a:lstStyle/>
            <a:p>
              <a:endParaRPr dirty="0"/>
            </a:p>
          </p:txBody>
        </p:sp>
        <p:sp>
          <p:nvSpPr>
            <p:cNvPr id="43" name="object 43"/>
            <p:cNvSpPr/>
            <p:nvPr/>
          </p:nvSpPr>
          <p:spPr>
            <a:xfrm>
              <a:off x="5970583" y="3207144"/>
              <a:ext cx="217170" cy="84455"/>
            </a:xfrm>
            <a:custGeom>
              <a:avLst/>
              <a:gdLst/>
              <a:ahLst/>
              <a:cxnLst/>
              <a:rect l="l" t="t" r="r" b="b"/>
              <a:pathLst>
                <a:path w="217170" h="84454">
                  <a:moveTo>
                    <a:pt x="0" y="0"/>
                  </a:moveTo>
                  <a:lnTo>
                    <a:pt x="216979" y="84429"/>
                  </a:lnTo>
                </a:path>
              </a:pathLst>
            </a:custGeom>
            <a:ln w="12700">
              <a:solidFill>
                <a:srgbClr val="231F20"/>
              </a:solidFill>
            </a:ln>
          </p:spPr>
          <p:txBody>
            <a:bodyPr wrap="square" lIns="0" tIns="0" rIns="0" bIns="0" rtlCol="0"/>
            <a:lstStyle/>
            <a:p>
              <a:endParaRPr dirty="0"/>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315302" y="1549432"/>
            <a:ext cx="8347418" cy="2544717"/>
            <a:chOff x="315302" y="1549432"/>
            <a:chExt cx="8347418" cy="2544717"/>
          </a:xfrm>
        </p:grpSpPr>
        <p:sp>
          <p:nvSpPr>
            <p:cNvPr id="34" name="object 6">
              <a:extLst>
                <a:ext uri="{FF2B5EF4-FFF2-40B4-BE49-F238E27FC236}">
                  <a16:creationId xmlns:a16="http://schemas.microsoft.com/office/drawing/2014/main" id="{C526BE27-DB29-9AEF-EBD7-E7870130C01E}"/>
                </a:ext>
              </a:extLst>
            </p:cNvPr>
            <p:cNvSpPr/>
            <p:nvPr/>
          </p:nvSpPr>
          <p:spPr>
            <a:xfrm>
              <a:off x="3674795" y="1549432"/>
              <a:ext cx="4987925" cy="1125220"/>
            </a:xfrm>
            <a:custGeom>
              <a:avLst/>
              <a:gdLst/>
              <a:ahLst/>
              <a:cxnLst/>
              <a:rect l="l" t="t" r="r" b="b"/>
              <a:pathLst>
                <a:path w="4987925" h="1125220">
                  <a:moveTo>
                    <a:pt x="4987899" y="0"/>
                  </a:moveTo>
                  <a:lnTo>
                    <a:pt x="0" y="0"/>
                  </a:lnTo>
                  <a:lnTo>
                    <a:pt x="0" y="1124750"/>
                  </a:lnTo>
                  <a:lnTo>
                    <a:pt x="4987899" y="1124750"/>
                  </a:lnTo>
                  <a:lnTo>
                    <a:pt x="4987899" y="0"/>
                  </a:lnTo>
                  <a:close/>
                </a:path>
              </a:pathLst>
            </a:custGeom>
            <a:solidFill>
              <a:srgbClr val="0B7D60"/>
            </a:solidFill>
          </p:spPr>
          <p:txBody>
            <a:bodyPr wrap="square" lIns="0" tIns="0" rIns="0" bIns="0" rtlCol="0"/>
            <a:lstStyle/>
            <a:p>
              <a:endParaRPr dirty="0"/>
            </a:p>
          </p:txBody>
        </p:sp>
        <p:sp>
          <p:nvSpPr>
            <p:cNvPr id="4" name="object 4"/>
            <p:cNvSpPr/>
            <p:nvPr/>
          </p:nvSpPr>
          <p:spPr>
            <a:xfrm>
              <a:off x="315302" y="1665338"/>
              <a:ext cx="1136015" cy="1136650"/>
            </a:xfrm>
            <a:custGeom>
              <a:avLst/>
              <a:gdLst/>
              <a:ahLst/>
              <a:cxnLst/>
              <a:rect l="l" t="t" r="r" b="b"/>
              <a:pathLst>
                <a:path w="1136015" h="1136650">
                  <a:moveTo>
                    <a:pt x="768184" y="659307"/>
                  </a:moveTo>
                  <a:lnTo>
                    <a:pt x="759244" y="602742"/>
                  </a:lnTo>
                  <a:lnTo>
                    <a:pt x="730186" y="557999"/>
                  </a:lnTo>
                  <a:lnTo>
                    <a:pt x="690994" y="532041"/>
                  </a:lnTo>
                  <a:lnTo>
                    <a:pt x="639038" y="511416"/>
                  </a:lnTo>
                  <a:lnTo>
                    <a:pt x="575094" y="491896"/>
                  </a:lnTo>
                  <a:lnTo>
                    <a:pt x="553897" y="485013"/>
                  </a:lnTo>
                  <a:lnTo>
                    <a:pt x="518706" y="467817"/>
                  </a:lnTo>
                  <a:lnTo>
                    <a:pt x="505726" y="444855"/>
                  </a:lnTo>
                  <a:lnTo>
                    <a:pt x="508114" y="431863"/>
                  </a:lnTo>
                  <a:lnTo>
                    <a:pt x="538391" y="408012"/>
                  </a:lnTo>
                  <a:lnTo>
                    <a:pt x="576707" y="403072"/>
                  </a:lnTo>
                  <a:lnTo>
                    <a:pt x="596023" y="403847"/>
                  </a:lnTo>
                  <a:lnTo>
                    <a:pt x="641997" y="412775"/>
                  </a:lnTo>
                  <a:lnTo>
                    <a:pt x="677570" y="434835"/>
                  </a:lnTo>
                  <a:lnTo>
                    <a:pt x="738860" y="368058"/>
                  </a:lnTo>
                  <a:lnTo>
                    <a:pt x="707478" y="342785"/>
                  </a:lnTo>
                  <a:lnTo>
                    <a:pt x="672706" y="326529"/>
                  </a:lnTo>
                  <a:lnTo>
                    <a:pt x="635393" y="316801"/>
                  </a:lnTo>
                  <a:lnTo>
                    <a:pt x="596379" y="311099"/>
                  </a:lnTo>
                  <a:lnTo>
                    <a:pt x="596379" y="229374"/>
                  </a:lnTo>
                  <a:lnTo>
                    <a:pt x="538543" y="229374"/>
                  </a:lnTo>
                  <a:lnTo>
                    <a:pt x="538543" y="311988"/>
                  </a:lnTo>
                  <a:lnTo>
                    <a:pt x="517156" y="316115"/>
                  </a:lnTo>
                  <a:lnTo>
                    <a:pt x="476262" y="329780"/>
                  </a:lnTo>
                  <a:lnTo>
                    <a:pt x="425577" y="373621"/>
                  </a:lnTo>
                  <a:lnTo>
                    <a:pt x="404622" y="428053"/>
                  </a:lnTo>
                  <a:lnTo>
                    <a:pt x="402107" y="471995"/>
                  </a:lnTo>
                  <a:lnTo>
                    <a:pt x="403631" y="494169"/>
                  </a:lnTo>
                  <a:lnTo>
                    <a:pt x="418553" y="532180"/>
                  </a:lnTo>
                  <a:lnTo>
                    <a:pt x="454533" y="562444"/>
                  </a:lnTo>
                  <a:lnTo>
                    <a:pt x="497535" y="584911"/>
                  </a:lnTo>
                  <a:lnTo>
                    <a:pt x="567817" y="610603"/>
                  </a:lnTo>
                  <a:lnTo>
                    <a:pt x="603948" y="620750"/>
                  </a:lnTo>
                  <a:lnTo>
                    <a:pt x="614565" y="624255"/>
                  </a:lnTo>
                  <a:lnTo>
                    <a:pt x="650786" y="649935"/>
                  </a:lnTo>
                  <a:lnTo>
                    <a:pt x="658812" y="670128"/>
                  </a:lnTo>
                  <a:lnTo>
                    <a:pt x="658723" y="681837"/>
                  </a:lnTo>
                  <a:lnTo>
                    <a:pt x="638962" y="722261"/>
                  </a:lnTo>
                  <a:lnTo>
                    <a:pt x="594499" y="733056"/>
                  </a:lnTo>
                  <a:lnTo>
                    <a:pt x="576783" y="733679"/>
                  </a:lnTo>
                  <a:lnTo>
                    <a:pt x="558977" y="732853"/>
                  </a:lnTo>
                  <a:lnTo>
                    <a:pt x="529983" y="729030"/>
                  </a:lnTo>
                  <a:lnTo>
                    <a:pt x="502475" y="721448"/>
                  </a:lnTo>
                  <a:lnTo>
                    <a:pt x="477151" y="708520"/>
                  </a:lnTo>
                  <a:lnTo>
                    <a:pt x="454698" y="688708"/>
                  </a:lnTo>
                  <a:lnTo>
                    <a:pt x="453072" y="689521"/>
                  </a:lnTo>
                  <a:lnTo>
                    <a:pt x="383616" y="753313"/>
                  </a:lnTo>
                  <a:lnTo>
                    <a:pt x="383946" y="755751"/>
                  </a:lnTo>
                  <a:lnTo>
                    <a:pt x="400519" y="772312"/>
                  </a:lnTo>
                  <a:lnTo>
                    <a:pt x="435419" y="796950"/>
                  </a:lnTo>
                  <a:lnTo>
                    <a:pt x="478142" y="813346"/>
                  </a:lnTo>
                  <a:lnTo>
                    <a:pt x="538949" y="826554"/>
                  </a:lnTo>
                  <a:lnTo>
                    <a:pt x="538949" y="907211"/>
                  </a:lnTo>
                  <a:lnTo>
                    <a:pt x="596607" y="907211"/>
                  </a:lnTo>
                  <a:lnTo>
                    <a:pt x="596607" y="829348"/>
                  </a:lnTo>
                  <a:lnTo>
                    <a:pt x="607974" y="828065"/>
                  </a:lnTo>
                  <a:lnTo>
                    <a:pt x="653656" y="816775"/>
                  </a:lnTo>
                  <a:lnTo>
                    <a:pt x="689190" y="798664"/>
                  </a:lnTo>
                  <a:lnTo>
                    <a:pt x="719874" y="773226"/>
                  </a:lnTo>
                  <a:lnTo>
                    <a:pt x="745756" y="740829"/>
                  </a:lnTo>
                  <a:lnTo>
                    <a:pt x="766152" y="687641"/>
                  </a:lnTo>
                  <a:lnTo>
                    <a:pt x="768184" y="659307"/>
                  </a:lnTo>
                  <a:close/>
                </a:path>
                <a:path w="1136015" h="1136650">
                  <a:moveTo>
                    <a:pt x="1135507" y="540626"/>
                  </a:moveTo>
                  <a:lnTo>
                    <a:pt x="1131620" y="502221"/>
                  </a:lnTo>
                  <a:lnTo>
                    <a:pt x="1124038" y="454418"/>
                  </a:lnTo>
                  <a:lnTo>
                    <a:pt x="1112710" y="408051"/>
                  </a:lnTo>
                  <a:lnTo>
                    <a:pt x="1097572" y="363143"/>
                  </a:lnTo>
                  <a:lnTo>
                    <a:pt x="1078611" y="319735"/>
                  </a:lnTo>
                  <a:lnTo>
                    <a:pt x="1055776" y="277876"/>
                  </a:lnTo>
                  <a:lnTo>
                    <a:pt x="1037793" y="250786"/>
                  </a:lnTo>
                  <a:lnTo>
                    <a:pt x="1037793" y="575068"/>
                  </a:lnTo>
                  <a:lnTo>
                    <a:pt x="1034694" y="622871"/>
                  </a:lnTo>
                  <a:lnTo>
                    <a:pt x="1026960" y="669226"/>
                  </a:lnTo>
                  <a:lnTo>
                    <a:pt x="1014844" y="713905"/>
                  </a:lnTo>
                  <a:lnTo>
                    <a:pt x="998575" y="756704"/>
                  </a:lnTo>
                  <a:lnTo>
                    <a:pt x="978395" y="797356"/>
                  </a:lnTo>
                  <a:lnTo>
                    <a:pt x="954519" y="835672"/>
                  </a:lnTo>
                  <a:lnTo>
                    <a:pt x="927201" y="871385"/>
                  </a:lnTo>
                  <a:lnTo>
                    <a:pt x="896670" y="904290"/>
                  </a:lnTo>
                  <a:lnTo>
                    <a:pt x="863155" y="934148"/>
                  </a:lnTo>
                  <a:lnTo>
                    <a:pt x="826897" y="960729"/>
                  </a:lnTo>
                  <a:lnTo>
                    <a:pt x="788136" y="983805"/>
                  </a:lnTo>
                  <a:lnTo>
                    <a:pt x="747102" y="1003147"/>
                  </a:lnTo>
                  <a:lnTo>
                    <a:pt x="704024" y="1018527"/>
                  </a:lnTo>
                  <a:lnTo>
                    <a:pt x="659142" y="1029716"/>
                  </a:lnTo>
                  <a:lnTo>
                    <a:pt x="612698" y="1036472"/>
                  </a:lnTo>
                  <a:lnTo>
                    <a:pt x="564921" y="1038580"/>
                  </a:lnTo>
                  <a:lnTo>
                    <a:pt x="516509" y="1035837"/>
                  </a:lnTo>
                  <a:lnTo>
                    <a:pt x="469582" y="1028369"/>
                  </a:lnTo>
                  <a:lnTo>
                    <a:pt x="424345" y="1016406"/>
                  </a:lnTo>
                  <a:lnTo>
                    <a:pt x="381063" y="1000188"/>
                  </a:lnTo>
                  <a:lnTo>
                    <a:pt x="339953" y="979982"/>
                  </a:lnTo>
                  <a:lnTo>
                    <a:pt x="301244" y="956017"/>
                  </a:lnTo>
                  <a:lnTo>
                    <a:pt x="265163" y="928547"/>
                  </a:lnTo>
                  <a:lnTo>
                    <a:pt x="231965" y="897801"/>
                  </a:lnTo>
                  <a:lnTo>
                    <a:pt x="201853" y="864031"/>
                  </a:lnTo>
                  <a:lnTo>
                    <a:pt x="175082" y="827493"/>
                  </a:lnTo>
                  <a:lnTo>
                    <a:pt x="151866" y="788403"/>
                  </a:lnTo>
                  <a:lnTo>
                    <a:pt x="132461" y="747039"/>
                  </a:lnTo>
                  <a:lnTo>
                    <a:pt x="117068" y="703618"/>
                  </a:lnTo>
                  <a:lnTo>
                    <a:pt x="105930" y="658406"/>
                  </a:lnTo>
                  <a:lnTo>
                    <a:pt x="99301" y="611632"/>
                  </a:lnTo>
                  <a:lnTo>
                    <a:pt x="97370" y="563537"/>
                  </a:lnTo>
                  <a:lnTo>
                    <a:pt x="100342" y="515099"/>
                  </a:lnTo>
                  <a:lnTo>
                    <a:pt x="108013" y="468249"/>
                  </a:lnTo>
                  <a:lnTo>
                    <a:pt x="120129" y="423189"/>
                  </a:lnTo>
                  <a:lnTo>
                    <a:pt x="136448" y="380149"/>
                  </a:lnTo>
                  <a:lnTo>
                    <a:pt x="156692" y="339331"/>
                  </a:lnTo>
                  <a:lnTo>
                    <a:pt x="180632" y="300939"/>
                  </a:lnTo>
                  <a:lnTo>
                    <a:pt x="207987" y="265201"/>
                  </a:lnTo>
                  <a:lnTo>
                    <a:pt x="238518" y="232333"/>
                  </a:lnTo>
                  <a:lnTo>
                    <a:pt x="271957" y="202539"/>
                  </a:lnTo>
                  <a:lnTo>
                    <a:pt x="308051" y="176022"/>
                  </a:lnTo>
                  <a:lnTo>
                    <a:pt x="346544" y="153022"/>
                  </a:lnTo>
                  <a:lnTo>
                    <a:pt x="387184" y="133718"/>
                  </a:lnTo>
                  <a:lnTo>
                    <a:pt x="429704" y="118351"/>
                  </a:lnTo>
                  <a:lnTo>
                    <a:pt x="473862" y="107124"/>
                  </a:lnTo>
                  <a:lnTo>
                    <a:pt x="519391" y="100253"/>
                  </a:lnTo>
                  <a:lnTo>
                    <a:pt x="566026" y="97942"/>
                  </a:lnTo>
                  <a:lnTo>
                    <a:pt x="615048" y="100368"/>
                  </a:lnTo>
                  <a:lnTo>
                    <a:pt x="662546" y="107632"/>
                  </a:lnTo>
                  <a:lnTo>
                    <a:pt x="708304" y="119456"/>
                  </a:lnTo>
                  <a:lnTo>
                    <a:pt x="752081" y="135623"/>
                  </a:lnTo>
                  <a:lnTo>
                    <a:pt x="793661" y="155854"/>
                  </a:lnTo>
                  <a:lnTo>
                    <a:pt x="832777" y="179908"/>
                  </a:lnTo>
                  <a:lnTo>
                    <a:pt x="869213" y="207530"/>
                  </a:lnTo>
                  <a:lnTo>
                    <a:pt x="902741" y="238467"/>
                  </a:lnTo>
                  <a:lnTo>
                    <a:pt x="933107" y="272465"/>
                  </a:lnTo>
                  <a:lnTo>
                    <a:pt x="960094" y="309283"/>
                  </a:lnTo>
                  <a:lnTo>
                    <a:pt x="983462" y="348653"/>
                  </a:lnTo>
                  <a:lnTo>
                    <a:pt x="1002969" y="390334"/>
                  </a:lnTo>
                  <a:lnTo>
                    <a:pt x="1018400" y="434060"/>
                  </a:lnTo>
                  <a:lnTo>
                    <a:pt x="1029500" y="479602"/>
                  </a:lnTo>
                  <a:lnTo>
                    <a:pt x="1036040" y="526694"/>
                  </a:lnTo>
                  <a:lnTo>
                    <a:pt x="1037793" y="575068"/>
                  </a:lnTo>
                  <a:lnTo>
                    <a:pt x="1037793" y="250786"/>
                  </a:lnTo>
                  <a:lnTo>
                    <a:pt x="995705" y="195567"/>
                  </a:lnTo>
                  <a:lnTo>
                    <a:pt x="959726" y="157530"/>
                  </a:lnTo>
                  <a:lnTo>
                    <a:pt x="921092" y="123494"/>
                  </a:lnTo>
                  <a:lnTo>
                    <a:pt x="886015" y="97942"/>
                  </a:lnTo>
                  <a:lnTo>
                    <a:pt x="835914" y="67386"/>
                  </a:lnTo>
                  <a:lnTo>
                    <a:pt x="789381" y="45326"/>
                  </a:lnTo>
                  <a:lnTo>
                    <a:pt x="740232" y="27266"/>
                  </a:lnTo>
                  <a:lnTo>
                    <a:pt x="688467" y="13195"/>
                  </a:lnTo>
                  <a:lnTo>
                    <a:pt x="615315" y="1803"/>
                  </a:lnTo>
                  <a:lnTo>
                    <a:pt x="578396" y="0"/>
                  </a:lnTo>
                  <a:lnTo>
                    <a:pt x="541337" y="838"/>
                  </a:lnTo>
                  <a:lnTo>
                    <a:pt x="490410" y="5791"/>
                  </a:lnTo>
                  <a:lnTo>
                    <a:pt x="441401" y="14528"/>
                  </a:lnTo>
                  <a:lnTo>
                    <a:pt x="394322" y="27025"/>
                  </a:lnTo>
                  <a:lnTo>
                    <a:pt x="349199" y="43294"/>
                  </a:lnTo>
                  <a:lnTo>
                    <a:pt x="306019" y="63334"/>
                  </a:lnTo>
                  <a:lnTo>
                    <a:pt x="264795" y="87122"/>
                  </a:lnTo>
                  <a:lnTo>
                    <a:pt x="225539" y="114668"/>
                  </a:lnTo>
                  <a:lnTo>
                    <a:pt x="188239" y="145961"/>
                  </a:lnTo>
                  <a:lnTo>
                    <a:pt x="152920" y="181000"/>
                  </a:lnTo>
                  <a:lnTo>
                    <a:pt x="119583" y="219760"/>
                  </a:lnTo>
                  <a:lnTo>
                    <a:pt x="90970" y="259067"/>
                  </a:lnTo>
                  <a:lnTo>
                    <a:pt x="66243" y="300151"/>
                  </a:lnTo>
                  <a:lnTo>
                    <a:pt x="45415" y="342976"/>
                  </a:lnTo>
                  <a:lnTo>
                    <a:pt x="28511" y="387515"/>
                  </a:lnTo>
                  <a:lnTo>
                    <a:pt x="15570" y="433717"/>
                  </a:lnTo>
                  <a:lnTo>
                    <a:pt x="6591" y="481545"/>
                  </a:lnTo>
                  <a:lnTo>
                    <a:pt x="1231" y="532777"/>
                  </a:lnTo>
                  <a:lnTo>
                    <a:pt x="0" y="582841"/>
                  </a:lnTo>
                  <a:lnTo>
                    <a:pt x="2895" y="631748"/>
                  </a:lnTo>
                  <a:lnTo>
                    <a:pt x="9931" y="679475"/>
                  </a:lnTo>
                  <a:lnTo>
                    <a:pt x="21094" y="726008"/>
                  </a:lnTo>
                  <a:lnTo>
                    <a:pt x="36398" y="771347"/>
                  </a:lnTo>
                  <a:lnTo>
                    <a:pt x="55841" y="815467"/>
                  </a:lnTo>
                  <a:lnTo>
                    <a:pt x="79425" y="858367"/>
                  </a:lnTo>
                  <a:lnTo>
                    <a:pt x="107137" y="900036"/>
                  </a:lnTo>
                  <a:lnTo>
                    <a:pt x="139001" y="940435"/>
                  </a:lnTo>
                  <a:lnTo>
                    <a:pt x="171513" y="975461"/>
                  </a:lnTo>
                  <a:lnTo>
                    <a:pt x="206298" y="1007084"/>
                  </a:lnTo>
                  <a:lnTo>
                    <a:pt x="243332" y="1035304"/>
                  </a:lnTo>
                  <a:lnTo>
                    <a:pt x="282549" y="1060170"/>
                  </a:lnTo>
                  <a:lnTo>
                    <a:pt x="323900" y="1081697"/>
                  </a:lnTo>
                  <a:lnTo>
                    <a:pt x="367322" y="1099934"/>
                  </a:lnTo>
                  <a:lnTo>
                    <a:pt x="412788" y="1114882"/>
                  </a:lnTo>
                  <a:lnTo>
                    <a:pt x="472719" y="1128585"/>
                  </a:lnTo>
                  <a:lnTo>
                    <a:pt x="533895" y="1135113"/>
                  </a:lnTo>
                  <a:lnTo>
                    <a:pt x="535901" y="1135202"/>
                  </a:lnTo>
                  <a:lnTo>
                    <a:pt x="537883" y="1135888"/>
                  </a:lnTo>
                  <a:lnTo>
                    <a:pt x="539889" y="1136307"/>
                  </a:lnTo>
                  <a:lnTo>
                    <a:pt x="593902" y="1136307"/>
                  </a:lnTo>
                  <a:lnTo>
                    <a:pt x="634453" y="1132306"/>
                  </a:lnTo>
                  <a:lnTo>
                    <a:pt x="683996" y="1124343"/>
                  </a:lnTo>
                  <a:lnTo>
                    <a:pt x="732104" y="1112240"/>
                  </a:lnTo>
                  <a:lnTo>
                    <a:pt x="778725" y="1095959"/>
                  </a:lnTo>
                  <a:lnTo>
                    <a:pt x="823823" y="1075410"/>
                  </a:lnTo>
                  <a:lnTo>
                    <a:pt x="867346" y="1050531"/>
                  </a:lnTo>
                  <a:lnTo>
                    <a:pt x="911555" y="1019860"/>
                  </a:lnTo>
                  <a:lnTo>
                    <a:pt x="951953" y="986282"/>
                  </a:lnTo>
                  <a:lnTo>
                    <a:pt x="988529" y="949794"/>
                  </a:lnTo>
                  <a:lnTo>
                    <a:pt x="1021283" y="910412"/>
                  </a:lnTo>
                  <a:lnTo>
                    <a:pt x="1050188" y="868121"/>
                  </a:lnTo>
                  <a:lnTo>
                    <a:pt x="1075258" y="822934"/>
                  </a:lnTo>
                  <a:lnTo>
                    <a:pt x="1096479" y="774852"/>
                  </a:lnTo>
                  <a:lnTo>
                    <a:pt x="1113828" y="723874"/>
                  </a:lnTo>
                  <a:lnTo>
                    <a:pt x="1127696" y="663968"/>
                  </a:lnTo>
                  <a:lnTo>
                    <a:pt x="1134287" y="602767"/>
                  </a:lnTo>
                  <a:lnTo>
                    <a:pt x="1134402" y="600506"/>
                  </a:lnTo>
                  <a:lnTo>
                    <a:pt x="1135087" y="598284"/>
                  </a:lnTo>
                  <a:lnTo>
                    <a:pt x="1135507" y="596036"/>
                  </a:lnTo>
                  <a:lnTo>
                    <a:pt x="1135507" y="540626"/>
                  </a:lnTo>
                  <a:close/>
                </a:path>
              </a:pathLst>
            </a:custGeom>
            <a:solidFill>
              <a:srgbClr val="FFFFFF"/>
            </a:solidFill>
          </p:spPr>
          <p:txBody>
            <a:bodyPr wrap="square" lIns="0" tIns="0" rIns="0" bIns="0" rtlCol="0"/>
            <a:lstStyle/>
            <a:p>
              <a:endParaRPr dirty="0"/>
            </a:p>
          </p:txBody>
        </p:sp>
        <p:sp>
          <p:nvSpPr>
            <p:cNvPr id="5" name="object 5"/>
            <p:cNvSpPr/>
            <p:nvPr/>
          </p:nvSpPr>
          <p:spPr>
            <a:xfrm>
              <a:off x="3674788" y="2104574"/>
              <a:ext cx="4987925" cy="15875"/>
            </a:xfrm>
            <a:custGeom>
              <a:avLst/>
              <a:gdLst/>
              <a:ahLst/>
              <a:cxnLst/>
              <a:rect l="l" t="t" r="r" b="b"/>
              <a:pathLst>
                <a:path w="4987925" h="15875">
                  <a:moveTo>
                    <a:pt x="0" y="15519"/>
                  </a:moveTo>
                  <a:lnTo>
                    <a:pt x="4987899" y="15519"/>
                  </a:lnTo>
                  <a:lnTo>
                    <a:pt x="4987899" y="0"/>
                  </a:lnTo>
                  <a:lnTo>
                    <a:pt x="0" y="0"/>
                  </a:lnTo>
                  <a:lnTo>
                    <a:pt x="0" y="15519"/>
                  </a:lnTo>
                  <a:close/>
                </a:path>
              </a:pathLst>
            </a:custGeom>
            <a:solidFill>
              <a:srgbClr val="FFFFFF"/>
            </a:solidFill>
          </p:spPr>
          <p:txBody>
            <a:bodyPr wrap="square" lIns="0" tIns="0" rIns="0" bIns="0" rtlCol="0"/>
            <a:lstStyle/>
            <a:p>
              <a:endParaRPr dirty="0"/>
            </a:p>
          </p:txBody>
        </p:sp>
        <p:sp>
          <p:nvSpPr>
            <p:cNvPr id="6" name="object 6"/>
            <p:cNvSpPr/>
            <p:nvPr/>
          </p:nvSpPr>
          <p:spPr>
            <a:xfrm>
              <a:off x="3674795" y="2968929"/>
              <a:ext cx="4987925" cy="1125220"/>
            </a:xfrm>
            <a:custGeom>
              <a:avLst/>
              <a:gdLst/>
              <a:ahLst/>
              <a:cxnLst/>
              <a:rect l="l" t="t" r="r" b="b"/>
              <a:pathLst>
                <a:path w="4987925" h="1125220">
                  <a:moveTo>
                    <a:pt x="4987899" y="0"/>
                  </a:moveTo>
                  <a:lnTo>
                    <a:pt x="0" y="0"/>
                  </a:lnTo>
                  <a:lnTo>
                    <a:pt x="0" y="1124750"/>
                  </a:lnTo>
                  <a:lnTo>
                    <a:pt x="4987899" y="1124750"/>
                  </a:lnTo>
                  <a:lnTo>
                    <a:pt x="4987899" y="0"/>
                  </a:lnTo>
                  <a:close/>
                </a:path>
              </a:pathLst>
            </a:custGeom>
            <a:solidFill>
              <a:srgbClr val="3BB877"/>
            </a:solidFill>
          </p:spPr>
          <p:txBody>
            <a:bodyPr wrap="square" lIns="0" tIns="0" rIns="0" bIns="0" rtlCol="0"/>
            <a:lstStyle/>
            <a:p>
              <a:endParaRPr dirty="0"/>
            </a:p>
          </p:txBody>
        </p:sp>
      </p:grpSp>
      <p:sp>
        <p:nvSpPr>
          <p:cNvPr id="7" name="object 7"/>
          <p:cNvSpPr txBox="1"/>
          <p:nvPr/>
        </p:nvSpPr>
        <p:spPr>
          <a:xfrm>
            <a:off x="3754734" y="1610537"/>
            <a:ext cx="1634489" cy="330200"/>
          </a:xfrm>
          <a:prstGeom prst="rect">
            <a:avLst/>
          </a:prstGeom>
        </p:spPr>
        <p:txBody>
          <a:bodyPr vert="horz" wrap="square" lIns="0" tIns="12700" rIns="0" bIns="0" rtlCol="0">
            <a:spAutoFit/>
          </a:bodyPr>
          <a:lstStyle/>
          <a:p>
            <a:pPr marL="12700" marR="5080">
              <a:lnSpc>
                <a:spcPct val="100000"/>
              </a:lnSpc>
              <a:spcBef>
                <a:spcPts val="100"/>
              </a:spcBef>
            </a:pPr>
            <a:r>
              <a:rPr sz="1000" dirty="0">
                <a:solidFill>
                  <a:srgbClr val="FFFFFF"/>
                </a:solidFill>
                <a:latin typeface="HelveticaNeue-Light"/>
                <a:cs typeface="HelveticaNeue-Light"/>
              </a:rPr>
              <a:t>Members of any </a:t>
            </a:r>
            <a:r>
              <a:rPr sz="1000" spc="-10" dirty="0">
                <a:solidFill>
                  <a:srgbClr val="FFFFFF"/>
                </a:solidFill>
                <a:latin typeface="HelveticaNeue-Light"/>
                <a:cs typeface="HelveticaNeue-Light"/>
              </a:rPr>
              <a:t>Global </a:t>
            </a:r>
            <a:r>
              <a:rPr sz="1000" dirty="0">
                <a:solidFill>
                  <a:srgbClr val="FFFFFF"/>
                </a:solidFill>
                <a:latin typeface="HelveticaNeue-Light"/>
                <a:cs typeface="HelveticaNeue-Light"/>
              </a:rPr>
              <a:t>Alliance member </a:t>
            </a:r>
            <a:r>
              <a:rPr sz="1000" spc="-10" dirty="0">
                <a:solidFill>
                  <a:srgbClr val="FFFFFF"/>
                </a:solidFill>
                <a:latin typeface="HelveticaNeue-Light"/>
                <a:cs typeface="HelveticaNeue-Light"/>
              </a:rPr>
              <a:t>organi</a:t>
            </a:r>
            <a:r>
              <a:rPr lang="en-AU" sz="1000" spc="-10" dirty="0">
                <a:solidFill>
                  <a:srgbClr val="FFFFFF"/>
                </a:solidFill>
                <a:latin typeface="HelveticaNeue-Light"/>
                <a:cs typeface="HelveticaNeue-Light"/>
              </a:rPr>
              <a:t>z</a:t>
            </a:r>
            <a:r>
              <a:rPr sz="1000" spc="-10" dirty="0">
                <a:solidFill>
                  <a:srgbClr val="FFFFFF"/>
                </a:solidFill>
                <a:latin typeface="HelveticaNeue-Light"/>
                <a:cs typeface="HelveticaNeue-Light"/>
              </a:rPr>
              <a:t>ation</a:t>
            </a:r>
            <a:endParaRPr sz="1000" dirty="0">
              <a:latin typeface="HelveticaNeue-Light"/>
              <a:cs typeface="HelveticaNeue-Light"/>
            </a:endParaRPr>
          </a:p>
        </p:txBody>
      </p:sp>
      <p:sp>
        <p:nvSpPr>
          <p:cNvPr id="8" name="object 8"/>
          <p:cNvSpPr txBox="1"/>
          <p:nvPr/>
        </p:nvSpPr>
        <p:spPr>
          <a:xfrm>
            <a:off x="3754734" y="1310817"/>
            <a:ext cx="495934"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097D60"/>
                </a:solidFill>
                <a:latin typeface="HelveticaNeue-Medium"/>
                <a:cs typeface="HelveticaNeue-Medium"/>
              </a:rPr>
              <a:t>Group</a:t>
            </a:r>
            <a:r>
              <a:rPr sz="1000" spc="-20" dirty="0">
                <a:solidFill>
                  <a:srgbClr val="097D60"/>
                </a:solidFill>
                <a:latin typeface="HelveticaNeue-Medium"/>
                <a:cs typeface="HelveticaNeue-Medium"/>
              </a:rPr>
              <a:t> </a:t>
            </a:r>
            <a:r>
              <a:rPr sz="1000" spc="-50" dirty="0">
                <a:solidFill>
                  <a:srgbClr val="097D60"/>
                </a:solidFill>
                <a:latin typeface="HelveticaNeue-Medium"/>
                <a:cs typeface="HelveticaNeue-Medium"/>
              </a:rPr>
              <a:t>1</a:t>
            </a:r>
            <a:endParaRPr sz="1000" dirty="0">
              <a:latin typeface="HelveticaNeue-Medium"/>
              <a:cs typeface="HelveticaNeue-Medium"/>
            </a:endParaRPr>
          </a:p>
        </p:txBody>
      </p:sp>
      <p:sp>
        <p:nvSpPr>
          <p:cNvPr id="9" name="object 9"/>
          <p:cNvSpPr txBox="1"/>
          <p:nvPr/>
        </p:nvSpPr>
        <p:spPr>
          <a:xfrm>
            <a:off x="5635935" y="1610537"/>
            <a:ext cx="1379220" cy="416559"/>
          </a:xfrm>
          <a:prstGeom prst="rect">
            <a:avLst/>
          </a:prstGeom>
        </p:spPr>
        <p:txBody>
          <a:bodyPr vert="horz" wrap="square" lIns="0" tIns="12700" rIns="0" bIns="0" rtlCol="0">
            <a:spAutoFit/>
          </a:bodyPr>
          <a:lstStyle/>
          <a:p>
            <a:pPr marL="12700">
              <a:lnSpc>
                <a:spcPts val="1180"/>
              </a:lnSpc>
              <a:spcBef>
                <a:spcPts val="100"/>
              </a:spcBef>
            </a:pPr>
            <a:r>
              <a:rPr sz="1000" dirty="0">
                <a:solidFill>
                  <a:srgbClr val="FFFFFF"/>
                </a:solidFill>
                <a:latin typeface="Helvetica Neue"/>
                <a:cs typeface="Helvetica Neue"/>
              </a:rPr>
              <a:t>$395</a:t>
            </a:r>
            <a:r>
              <a:rPr sz="1000" spc="-10" dirty="0">
                <a:solidFill>
                  <a:srgbClr val="FFFFFF"/>
                </a:solidFill>
                <a:latin typeface="Helvetica Neue"/>
                <a:cs typeface="Helvetica Neue"/>
              </a:rPr>
              <a:t> </a:t>
            </a:r>
            <a:r>
              <a:rPr sz="1000" spc="-25" dirty="0">
                <a:solidFill>
                  <a:srgbClr val="FFFFFF"/>
                </a:solidFill>
                <a:latin typeface="Helvetica Neue"/>
                <a:cs typeface="Helvetica Neue"/>
              </a:rPr>
              <a:t>USD</a:t>
            </a:r>
            <a:endParaRPr sz="1000" dirty="0">
              <a:latin typeface="Helvetica Neue"/>
              <a:cs typeface="Helvetica Neue"/>
            </a:endParaRPr>
          </a:p>
          <a:p>
            <a:pPr marL="12700" marR="5080">
              <a:lnSpc>
                <a:spcPts val="960"/>
              </a:lnSpc>
              <a:spcBef>
                <a:spcPts val="10"/>
              </a:spcBef>
            </a:pPr>
            <a:r>
              <a:rPr sz="800" dirty="0">
                <a:solidFill>
                  <a:srgbClr val="FFFFFF"/>
                </a:solidFill>
                <a:latin typeface="HelveticaNeue-Light"/>
                <a:cs typeface="HelveticaNeue-Light"/>
              </a:rPr>
              <a:t>(includes</a:t>
            </a:r>
            <a:r>
              <a:rPr sz="800" spc="-10" dirty="0">
                <a:solidFill>
                  <a:srgbClr val="FFFFFF"/>
                </a:solidFill>
                <a:latin typeface="HelveticaNeue-Light"/>
                <a:cs typeface="HelveticaNeue-Light"/>
              </a:rPr>
              <a:t> </a:t>
            </a:r>
            <a:r>
              <a:rPr sz="800" dirty="0">
                <a:solidFill>
                  <a:srgbClr val="FFFFFF"/>
                </a:solidFill>
                <a:latin typeface="HelveticaNeue-Light"/>
                <a:cs typeface="HelveticaNeue-Light"/>
              </a:rPr>
              <a:t>a $95 non-</a:t>
            </a:r>
            <a:r>
              <a:rPr sz="800" spc="-10" dirty="0">
                <a:solidFill>
                  <a:srgbClr val="FFFFFF"/>
                </a:solidFill>
                <a:latin typeface="HelveticaNeue-Light"/>
                <a:cs typeface="HelveticaNeue-Light"/>
              </a:rPr>
              <a:t>refundable </a:t>
            </a:r>
            <a:r>
              <a:rPr sz="800" dirty="0">
                <a:solidFill>
                  <a:srgbClr val="FFFFFF"/>
                </a:solidFill>
                <a:latin typeface="HelveticaNeue-Light"/>
                <a:cs typeface="HelveticaNeue-Light"/>
              </a:rPr>
              <a:t>application </a:t>
            </a:r>
            <a:r>
              <a:rPr sz="800" spc="-20" dirty="0">
                <a:solidFill>
                  <a:srgbClr val="FFFFFF"/>
                </a:solidFill>
                <a:latin typeface="HelveticaNeue-Light"/>
                <a:cs typeface="HelveticaNeue-Light"/>
              </a:rPr>
              <a:t>fee)</a:t>
            </a:r>
            <a:endParaRPr sz="800" dirty="0">
              <a:latin typeface="HelveticaNeue-Light"/>
              <a:cs typeface="HelveticaNeue-Light"/>
            </a:endParaRPr>
          </a:p>
        </p:txBody>
      </p:sp>
      <p:sp>
        <p:nvSpPr>
          <p:cNvPr id="10" name="object 10"/>
          <p:cNvSpPr txBox="1"/>
          <p:nvPr/>
        </p:nvSpPr>
        <p:spPr>
          <a:xfrm>
            <a:off x="7397005" y="1610537"/>
            <a:ext cx="53594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Helvetica Neue"/>
                <a:cs typeface="Helvetica Neue"/>
              </a:rPr>
              <a:t>$95</a:t>
            </a:r>
            <a:r>
              <a:rPr sz="1000" spc="-10" dirty="0">
                <a:solidFill>
                  <a:srgbClr val="FFFFFF"/>
                </a:solidFill>
                <a:latin typeface="Helvetica Neue"/>
                <a:cs typeface="Helvetica Neue"/>
              </a:rPr>
              <a:t> </a:t>
            </a:r>
            <a:r>
              <a:rPr sz="1000" spc="-25" dirty="0">
                <a:solidFill>
                  <a:srgbClr val="FFFFFF"/>
                </a:solidFill>
                <a:latin typeface="Helvetica Neue"/>
                <a:cs typeface="Helvetica Neue"/>
              </a:rPr>
              <a:t>USD</a:t>
            </a:r>
            <a:endParaRPr sz="1000" dirty="0">
              <a:latin typeface="Helvetica Neue"/>
              <a:cs typeface="Helvetica Neue"/>
            </a:endParaRPr>
          </a:p>
        </p:txBody>
      </p:sp>
      <p:sp>
        <p:nvSpPr>
          <p:cNvPr id="11" name="object 11"/>
          <p:cNvSpPr txBox="1"/>
          <p:nvPr/>
        </p:nvSpPr>
        <p:spPr>
          <a:xfrm>
            <a:off x="3754772" y="2162606"/>
            <a:ext cx="80645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HelveticaNeue-Light"/>
                <a:cs typeface="HelveticaNeue-Light"/>
              </a:rPr>
              <a:t>Non </a:t>
            </a:r>
            <a:r>
              <a:rPr sz="1000" spc="-10" dirty="0">
                <a:solidFill>
                  <a:srgbClr val="FFFFFF"/>
                </a:solidFill>
                <a:latin typeface="HelveticaNeue-Light"/>
                <a:cs typeface="HelveticaNeue-Light"/>
              </a:rPr>
              <a:t>members</a:t>
            </a:r>
            <a:endParaRPr sz="1000" dirty="0">
              <a:latin typeface="HelveticaNeue-Light"/>
              <a:cs typeface="HelveticaNeue-Light"/>
            </a:endParaRPr>
          </a:p>
        </p:txBody>
      </p:sp>
      <p:sp>
        <p:nvSpPr>
          <p:cNvPr id="12" name="object 12"/>
          <p:cNvSpPr txBox="1"/>
          <p:nvPr/>
        </p:nvSpPr>
        <p:spPr>
          <a:xfrm>
            <a:off x="5635935" y="2162606"/>
            <a:ext cx="1379220" cy="417195"/>
          </a:xfrm>
          <a:prstGeom prst="rect">
            <a:avLst/>
          </a:prstGeom>
        </p:spPr>
        <p:txBody>
          <a:bodyPr vert="horz" wrap="square" lIns="0" tIns="12700" rIns="0" bIns="0" rtlCol="0">
            <a:spAutoFit/>
          </a:bodyPr>
          <a:lstStyle/>
          <a:p>
            <a:pPr marL="12700">
              <a:lnSpc>
                <a:spcPts val="1180"/>
              </a:lnSpc>
              <a:spcBef>
                <a:spcPts val="100"/>
              </a:spcBef>
            </a:pPr>
            <a:r>
              <a:rPr sz="1000" dirty="0">
                <a:solidFill>
                  <a:srgbClr val="FFFFFF"/>
                </a:solidFill>
                <a:latin typeface="Helvetica Neue"/>
                <a:cs typeface="Helvetica Neue"/>
              </a:rPr>
              <a:t>$495</a:t>
            </a:r>
            <a:r>
              <a:rPr sz="1000" spc="-10" dirty="0">
                <a:solidFill>
                  <a:srgbClr val="FFFFFF"/>
                </a:solidFill>
                <a:latin typeface="Helvetica Neue"/>
                <a:cs typeface="Helvetica Neue"/>
              </a:rPr>
              <a:t> </a:t>
            </a:r>
            <a:r>
              <a:rPr sz="1000" spc="-25" dirty="0">
                <a:solidFill>
                  <a:srgbClr val="FFFFFF"/>
                </a:solidFill>
                <a:latin typeface="Helvetica Neue"/>
                <a:cs typeface="Helvetica Neue"/>
              </a:rPr>
              <a:t>USD</a:t>
            </a:r>
            <a:endParaRPr sz="1000" dirty="0">
              <a:latin typeface="Helvetica Neue"/>
              <a:cs typeface="Helvetica Neue"/>
            </a:endParaRPr>
          </a:p>
          <a:p>
            <a:pPr marL="12700" marR="5080">
              <a:lnSpc>
                <a:spcPts val="960"/>
              </a:lnSpc>
              <a:spcBef>
                <a:spcPts val="10"/>
              </a:spcBef>
            </a:pPr>
            <a:r>
              <a:rPr sz="800" dirty="0">
                <a:solidFill>
                  <a:srgbClr val="FFFFFF"/>
                </a:solidFill>
                <a:latin typeface="HelveticaNeue-Light"/>
                <a:cs typeface="HelveticaNeue-Light"/>
              </a:rPr>
              <a:t>(includes</a:t>
            </a:r>
            <a:r>
              <a:rPr sz="800" spc="-10" dirty="0">
                <a:solidFill>
                  <a:srgbClr val="FFFFFF"/>
                </a:solidFill>
                <a:latin typeface="HelveticaNeue-Light"/>
                <a:cs typeface="HelveticaNeue-Light"/>
              </a:rPr>
              <a:t> </a:t>
            </a:r>
            <a:r>
              <a:rPr sz="800" dirty="0">
                <a:solidFill>
                  <a:srgbClr val="FFFFFF"/>
                </a:solidFill>
                <a:latin typeface="HelveticaNeue-Light"/>
                <a:cs typeface="HelveticaNeue-Light"/>
              </a:rPr>
              <a:t>a $95 non-</a:t>
            </a:r>
            <a:r>
              <a:rPr sz="800" spc="-10" dirty="0">
                <a:solidFill>
                  <a:srgbClr val="FFFFFF"/>
                </a:solidFill>
                <a:latin typeface="HelveticaNeue-Light"/>
                <a:cs typeface="HelveticaNeue-Light"/>
              </a:rPr>
              <a:t>refundable </a:t>
            </a:r>
            <a:r>
              <a:rPr sz="800" dirty="0">
                <a:solidFill>
                  <a:srgbClr val="FFFFFF"/>
                </a:solidFill>
                <a:latin typeface="HelveticaNeue-Light"/>
                <a:cs typeface="HelveticaNeue-Light"/>
              </a:rPr>
              <a:t>application </a:t>
            </a:r>
            <a:r>
              <a:rPr sz="800" spc="-20" dirty="0">
                <a:solidFill>
                  <a:srgbClr val="FFFFFF"/>
                </a:solidFill>
                <a:latin typeface="HelveticaNeue-Light"/>
                <a:cs typeface="HelveticaNeue-Light"/>
              </a:rPr>
              <a:t>fee)</a:t>
            </a:r>
            <a:endParaRPr sz="800" dirty="0">
              <a:latin typeface="HelveticaNeue-Light"/>
              <a:cs typeface="HelveticaNeue-Light"/>
            </a:endParaRPr>
          </a:p>
        </p:txBody>
      </p:sp>
      <p:sp>
        <p:nvSpPr>
          <p:cNvPr id="13" name="object 13"/>
          <p:cNvSpPr txBox="1"/>
          <p:nvPr/>
        </p:nvSpPr>
        <p:spPr>
          <a:xfrm>
            <a:off x="7397005" y="2162665"/>
            <a:ext cx="60706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Helvetica Neue"/>
                <a:cs typeface="Helvetica Neue"/>
              </a:rPr>
              <a:t>$150</a:t>
            </a:r>
            <a:r>
              <a:rPr sz="1000" spc="-10" dirty="0">
                <a:solidFill>
                  <a:srgbClr val="FFFFFF"/>
                </a:solidFill>
                <a:latin typeface="Helvetica Neue"/>
                <a:cs typeface="Helvetica Neue"/>
              </a:rPr>
              <a:t> </a:t>
            </a:r>
            <a:r>
              <a:rPr sz="1000" spc="-25" dirty="0">
                <a:solidFill>
                  <a:srgbClr val="FFFFFF"/>
                </a:solidFill>
                <a:latin typeface="Helvetica Neue"/>
                <a:cs typeface="Helvetica Neue"/>
              </a:rPr>
              <a:t>USD</a:t>
            </a:r>
            <a:endParaRPr sz="1000" dirty="0">
              <a:latin typeface="Helvetica Neue"/>
              <a:cs typeface="Helvetica Neue"/>
            </a:endParaRPr>
          </a:p>
        </p:txBody>
      </p:sp>
      <p:sp>
        <p:nvSpPr>
          <p:cNvPr id="14" name="object 14"/>
          <p:cNvSpPr txBox="1">
            <a:spLocks noGrp="1"/>
          </p:cNvSpPr>
          <p:nvPr>
            <p:ph type="title"/>
          </p:nvPr>
        </p:nvSpPr>
        <p:spPr>
          <a:xfrm>
            <a:off x="3743350" y="1002164"/>
            <a:ext cx="1637030" cy="223520"/>
          </a:xfrm>
          <a:prstGeom prst="rect">
            <a:avLst/>
          </a:prstGeom>
        </p:spPr>
        <p:txBody>
          <a:bodyPr vert="horz" wrap="square" lIns="0" tIns="12700" rIns="0" bIns="0" rtlCol="0">
            <a:spAutoFit/>
          </a:bodyPr>
          <a:lstStyle/>
          <a:p>
            <a:pPr marL="12700">
              <a:lnSpc>
                <a:spcPct val="100000"/>
              </a:lnSpc>
              <a:spcBef>
                <a:spcPts val="100"/>
              </a:spcBef>
            </a:pPr>
            <a:r>
              <a:rPr dirty="0"/>
              <a:t>MEMBERSHIP </a:t>
            </a:r>
            <a:r>
              <a:rPr spc="-20" dirty="0"/>
              <a:t>TYPE</a:t>
            </a:r>
          </a:p>
        </p:txBody>
      </p:sp>
      <p:sp>
        <p:nvSpPr>
          <p:cNvPr id="15" name="object 15"/>
          <p:cNvSpPr txBox="1"/>
          <p:nvPr/>
        </p:nvSpPr>
        <p:spPr>
          <a:xfrm>
            <a:off x="5635891" y="1002164"/>
            <a:ext cx="484505" cy="223520"/>
          </a:xfrm>
          <a:prstGeom prst="rect">
            <a:avLst/>
          </a:prstGeom>
        </p:spPr>
        <p:txBody>
          <a:bodyPr vert="horz" wrap="square" lIns="0" tIns="12700" rIns="0" bIns="0" rtlCol="0">
            <a:spAutoFit/>
          </a:bodyPr>
          <a:lstStyle/>
          <a:p>
            <a:pPr marL="12700">
              <a:lnSpc>
                <a:spcPct val="100000"/>
              </a:lnSpc>
              <a:spcBef>
                <a:spcPts val="100"/>
              </a:spcBef>
            </a:pPr>
            <a:r>
              <a:rPr sz="1300" b="1" spc="-20" dirty="0">
                <a:solidFill>
                  <a:srgbClr val="097D60"/>
                </a:solidFill>
                <a:latin typeface="Helvetica Neue"/>
                <a:cs typeface="Helvetica Neue"/>
              </a:rPr>
              <a:t>COST</a:t>
            </a:r>
            <a:endParaRPr sz="1300" dirty="0">
              <a:latin typeface="Helvetica Neue"/>
              <a:cs typeface="Helvetica Neue"/>
            </a:endParaRPr>
          </a:p>
        </p:txBody>
      </p:sp>
      <p:sp>
        <p:nvSpPr>
          <p:cNvPr id="16" name="object 16"/>
          <p:cNvSpPr txBox="1"/>
          <p:nvPr/>
        </p:nvSpPr>
        <p:spPr>
          <a:xfrm>
            <a:off x="7392060" y="1002164"/>
            <a:ext cx="1287780" cy="388620"/>
          </a:xfrm>
          <a:prstGeom prst="rect">
            <a:avLst/>
          </a:prstGeom>
        </p:spPr>
        <p:txBody>
          <a:bodyPr vert="horz" wrap="square" lIns="0" tIns="45720" rIns="0" bIns="0" rtlCol="0">
            <a:spAutoFit/>
          </a:bodyPr>
          <a:lstStyle/>
          <a:p>
            <a:pPr marL="12700" marR="5080">
              <a:lnSpc>
                <a:spcPts val="1300"/>
              </a:lnSpc>
              <a:spcBef>
                <a:spcPts val="360"/>
              </a:spcBef>
            </a:pPr>
            <a:r>
              <a:rPr sz="1300" b="1" spc="-20" dirty="0">
                <a:solidFill>
                  <a:srgbClr val="097D60"/>
                </a:solidFill>
                <a:latin typeface="Helvetica Neue"/>
                <a:cs typeface="Helvetica Neue"/>
              </a:rPr>
              <a:t>CERTIFICATION </a:t>
            </a:r>
            <a:r>
              <a:rPr sz="1300" b="1" spc="-10" dirty="0">
                <a:solidFill>
                  <a:srgbClr val="097D60"/>
                </a:solidFill>
                <a:latin typeface="Helvetica Neue"/>
                <a:cs typeface="Helvetica Neue"/>
              </a:rPr>
              <a:t>RENEWAL</a:t>
            </a:r>
            <a:endParaRPr sz="1300" dirty="0">
              <a:latin typeface="Helvetica Neue"/>
              <a:cs typeface="Helvetica Neue"/>
            </a:endParaRPr>
          </a:p>
        </p:txBody>
      </p:sp>
      <p:sp>
        <p:nvSpPr>
          <p:cNvPr id="17" name="object 17"/>
          <p:cNvSpPr txBox="1"/>
          <p:nvPr/>
        </p:nvSpPr>
        <p:spPr>
          <a:xfrm>
            <a:off x="3754734" y="3030146"/>
            <a:ext cx="1634489" cy="330200"/>
          </a:xfrm>
          <a:prstGeom prst="rect">
            <a:avLst/>
          </a:prstGeom>
        </p:spPr>
        <p:txBody>
          <a:bodyPr vert="horz" wrap="square" lIns="0" tIns="12700" rIns="0" bIns="0" rtlCol="0">
            <a:spAutoFit/>
          </a:bodyPr>
          <a:lstStyle/>
          <a:p>
            <a:pPr marL="12700" marR="5080">
              <a:lnSpc>
                <a:spcPct val="100000"/>
              </a:lnSpc>
              <a:spcBef>
                <a:spcPts val="100"/>
              </a:spcBef>
            </a:pPr>
            <a:r>
              <a:rPr sz="1000" dirty="0">
                <a:solidFill>
                  <a:srgbClr val="FFFFFF"/>
                </a:solidFill>
                <a:latin typeface="HelveticaNeue-Light"/>
                <a:cs typeface="HelveticaNeue-Light"/>
              </a:rPr>
              <a:t>Members of any </a:t>
            </a:r>
            <a:r>
              <a:rPr sz="1000" spc="-10" dirty="0">
                <a:solidFill>
                  <a:srgbClr val="FFFFFF"/>
                </a:solidFill>
                <a:latin typeface="HelveticaNeue-Light"/>
                <a:cs typeface="HelveticaNeue-Light"/>
              </a:rPr>
              <a:t>Global </a:t>
            </a:r>
            <a:r>
              <a:rPr sz="1000" dirty="0">
                <a:solidFill>
                  <a:srgbClr val="FFFFFF"/>
                </a:solidFill>
                <a:latin typeface="HelveticaNeue-Light"/>
                <a:cs typeface="HelveticaNeue-Light"/>
              </a:rPr>
              <a:t>Alliance member </a:t>
            </a:r>
            <a:r>
              <a:rPr sz="1000" spc="-10" dirty="0">
                <a:solidFill>
                  <a:srgbClr val="FFFFFF"/>
                </a:solidFill>
                <a:latin typeface="HelveticaNeue-Light"/>
                <a:cs typeface="HelveticaNeue-Light"/>
              </a:rPr>
              <a:t>organi</a:t>
            </a:r>
            <a:r>
              <a:rPr lang="en-AU" sz="1000" spc="-10" dirty="0">
                <a:solidFill>
                  <a:srgbClr val="FFFFFF"/>
                </a:solidFill>
                <a:latin typeface="HelveticaNeue-Light"/>
                <a:cs typeface="HelveticaNeue-Light"/>
              </a:rPr>
              <a:t>z</a:t>
            </a:r>
            <a:r>
              <a:rPr sz="1000" spc="-10" dirty="0">
                <a:solidFill>
                  <a:srgbClr val="FFFFFF"/>
                </a:solidFill>
                <a:latin typeface="HelveticaNeue-Light"/>
                <a:cs typeface="HelveticaNeue-Light"/>
              </a:rPr>
              <a:t>ation</a:t>
            </a:r>
            <a:endParaRPr sz="1000" dirty="0">
              <a:latin typeface="HelveticaNeue-Light"/>
              <a:cs typeface="HelveticaNeue-Light"/>
            </a:endParaRPr>
          </a:p>
        </p:txBody>
      </p:sp>
      <p:sp>
        <p:nvSpPr>
          <p:cNvPr id="18" name="object 18"/>
          <p:cNvSpPr txBox="1"/>
          <p:nvPr/>
        </p:nvSpPr>
        <p:spPr>
          <a:xfrm>
            <a:off x="3754734" y="2730426"/>
            <a:ext cx="495934"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3BB877"/>
                </a:solidFill>
                <a:latin typeface="HelveticaNeue-Medium"/>
                <a:cs typeface="HelveticaNeue-Medium"/>
              </a:rPr>
              <a:t>Group</a:t>
            </a:r>
            <a:r>
              <a:rPr sz="1000" spc="-20" dirty="0">
                <a:solidFill>
                  <a:srgbClr val="3BB877"/>
                </a:solidFill>
                <a:latin typeface="HelveticaNeue-Medium"/>
                <a:cs typeface="HelveticaNeue-Medium"/>
              </a:rPr>
              <a:t> </a:t>
            </a:r>
            <a:r>
              <a:rPr sz="1000" spc="-50" dirty="0">
                <a:solidFill>
                  <a:srgbClr val="3BB877"/>
                </a:solidFill>
                <a:latin typeface="HelveticaNeue-Medium"/>
                <a:cs typeface="HelveticaNeue-Medium"/>
              </a:rPr>
              <a:t>2</a:t>
            </a:r>
            <a:endParaRPr sz="1000" dirty="0">
              <a:latin typeface="HelveticaNeue-Medium"/>
              <a:cs typeface="HelveticaNeue-Medium"/>
            </a:endParaRPr>
          </a:p>
        </p:txBody>
      </p:sp>
      <p:sp>
        <p:nvSpPr>
          <p:cNvPr id="19" name="object 19"/>
          <p:cNvSpPr txBox="1"/>
          <p:nvPr/>
        </p:nvSpPr>
        <p:spPr>
          <a:xfrm>
            <a:off x="5635935" y="3030146"/>
            <a:ext cx="1379220" cy="416559"/>
          </a:xfrm>
          <a:prstGeom prst="rect">
            <a:avLst/>
          </a:prstGeom>
        </p:spPr>
        <p:txBody>
          <a:bodyPr vert="horz" wrap="square" lIns="0" tIns="12700" rIns="0" bIns="0" rtlCol="0">
            <a:spAutoFit/>
          </a:bodyPr>
          <a:lstStyle/>
          <a:p>
            <a:pPr marL="12700">
              <a:lnSpc>
                <a:spcPts val="1180"/>
              </a:lnSpc>
              <a:spcBef>
                <a:spcPts val="100"/>
              </a:spcBef>
            </a:pPr>
            <a:r>
              <a:rPr sz="1000" dirty="0">
                <a:solidFill>
                  <a:srgbClr val="FFFFFF"/>
                </a:solidFill>
                <a:latin typeface="Helvetica Neue"/>
                <a:cs typeface="Helvetica Neue"/>
              </a:rPr>
              <a:t>$250</a:t>
            </a:r>
            <a:r>
              <a:rPr sz="1000" spc="-10" dirty="0">
                <a:solidFill>
                  <a:srgbClr val="FFFFFF"/>
                </a:solidFill>
                <a:latin typeface="Helvetica Neue"/>
                <a:cs typeface="Helvetica Neue"/>
              </a:rPr>
              <a:t> </a:t>
            </a:r>
            <a:r>
              <a:rPr sz="1000" spc="-25" dirty="0">
                <a:solidFill>
                  <a:srgbClr val="FFFFFF"/>
                </a:solidFill>
                <a:latin typeface="Helvetica Neue"/>
                <a:cs typeface="Helvetica Neue"/>
              </a:rPr>
              <a:t>USD</a:t>
            </a:r>
            <a:endParaRPr sz="1000" dirty="0">
              <a:latin typeface="Helvetica Neue"/>
              <a:cs typeface="Helvetica Neue"/>
            </a:endParaRPr>
          </a:p>
          <a:p>
            <a:pPr marL="12700" marR="5080">
              <a:lnSpc>
                <a:spcPts val="960"/>
              </a:lnSpc>
              <a:spcBef>
                <a:spcPts val="10"/>
              </a:spcBef>
            </a:pPr>
            <a:r>
              <a:rPr sz="800" dirty="0">
                <a:solidFill>
                  <a:srgbClr val="FFFFFF"/>
                </a:solidFill>
                <a:latin typeface="HelveticaNeue-Light"/>
                <a:cs typeface="HelveticaNeue-Light"/>
              </a:rPr>
              <a:t>(includes</a:t>
            </a:r>
            <a:r>
              <a:rPr sz="800" spc="-10" dirty="0">
                <a:solidFill>
                  <a:srgbClr val="FFFFFF"/>
                </a:solidFill>
                <a:latin typeface="HelveticaNeue-Light"/>
                <a:cs typeface="HelveticaNeue-Light"/>
              </a:rPr>
              <a:t> </a:t>
            </a:r>
            <a:r>
              <a:rPr sz="800" dirty="0">
                <a:solidFill>
                  <a:srgbClr val="FFFFFF"/>
                </a:solidFill>
                <a:latin typeface="HelveticaNeue-Light"/>
                <a:cs typeface="HelveticaNeue-Light"/>
              </a:rPr>
              <a:t>a $</a:t>
            </a:r>
            <a:r>
              <a:rPr lang="en-AU" sz="800" dirty="0">
                <a:solidFill>
                  <a:srgbClr val="FFFFFF"/>
                </a:solidFill>
                <a:latin typeface="HelveticaNeue-Light"/>
                <a:cs typeface="HelveticaNeue-Light"/>
              </a:rPr>
              <a:t>50</a:t>
            </a:r>
            <a:r>
              <a:rPr sz="800" dirty="0">
                <a:solidFill>
                  <a:srgbClr val="FFFFFF"/>
                </a:solidFill>
                <a:latin typeface="HelveticaNeue-Light"/>
                <a:cs typeface="HelveticaNeue-Light"/>
              </a:rPr>
              <a:t> non-</a:t>
            </a:r>
            <a:r>
              <a:rPr sz="800" spc="-10" dirty="0">
                <a:solidFill>
                  <a:srgbClr val="FFFFFF"/>
                </a:solidFill>
                <a:latin typeface="HelveticaNeue-Light"/>
                <a:cs typeface="HelveticaNeue-Light"/>
              </a:rPr>
              <a:t>refundable </a:t>
            </a:r>
            <a:r>
              <a:rPr sz="800" dirty="0">
                <a:solidFill>
                  <a:srgbClr val="FFFFFF"/>
                </a:solidFill>
                <a:latin typeface="HelveticaNeue-Light"/>
                <a:cs typeface="HelveticaNeue-Light"/>
              </a:rPr>
              <a:t>application </a:t>
            </a:r>
            <a:r>
              <a:rPr sz="800" spc="-20" dirty="0">
                <a:solidFill>
                  <a:srgbClr val="FFFFFF"/>
                </a:solidFill>
                <a:latin typeface="HelveticaNeue-Light"/>
                <a:cs typeface="HelveticaNeue-Light"/>
              </a:rPr>
              <a:t>fee)</a:t>
            </a:r>
            <a:endParaRPr sz="800" dirty="0">
              <a:latin typeface="HelveticaNeue-Light"/>
              <a:cs typeface="HelveticaNeue-Light"/>
            </a:endParaRPr>
          </a:p>
        </p:txBody>
      </p:sp>
      <p:sp>
        <p:nvSpPr>
          <p:cNvPr id="20" name="object 20"/>
          <p:cNvSpPr txBox="1"/>
          <p:nvPr/>
        </p:nvSpPr>
        <p:spPr>
          <a:xfrm>
            <a:off x="7397005" y="3030146"/>
            <a:ext cx="53594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Helvetica Neue"/>
                <a:cs typeface="Helvetica Neue"/>
              </a:rPr>
              <a:t>$50</a:t>
            </a:r>
            <a:r>
              <a:rPr sz="1000" spc="-10" dirty="0">
                <a:solidFill>
                  <a:srgbClr val="FFFFFF"/>
                </a:solidFill>
                <a:latin typeface="Helvetica Neue"/>
                <a:cs typeface="Helvetica Neue"/>
              </a:rPr>
              <a:t> </a:t>
            </a:r>
            <a:r>
              <a:rPr sz="1000" spc="-25" dirty="0">
                <a:solidFill>
                  <a:srgbClr val="FFFFFF"/>
                </a:solidFill>
                <a:latin typeface="Helvetica Neue"/>
                <a:cs typeface="Helvetica Neue"/>
              </a:rPr>
              <a:t>USD</a:t>
            </a:r>
            <a:endParaRPr sz="1000" dirty="0">
              <a:latin typeface="Helvetica Neue"/>
              <a:cs typeface="Helvetica Neue"/>
            </a:endParaRPr>
          </a:p>
        </p:txBody>
      </p:sp>
      <p:sp>
        <p:nvSpPr>
          <p:cNvPr id="21" name="object 21"/>
          <p:cNvSpPr txBox="1"/>
          <p:nvPr/>
        </p:nvSpPr>
        <p:spPr>
          <a:xfrm>
            <a:off x="3754772" y="3582215"/>
            <a:ext cx="80645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HelveticaNeue-Light"/>
                <a:cs typeface="HelveticaNeue-Light"/>
              </a:rPr>
              <a:t>Non </a:t>
            </a:r>
            <a:r>
              <a:rPr sz="1000" spc="-10" dirty="0">
                <a:solidFill>
                  <a:srgbClr val="FFFFFF"/>
                </a:solidFill>
                <a:latin typeface="HelveticaNeue-Light"/>
                <a:cs typeface="HelveticaNeue-Light"/>
              </a:rPr>
              <a:t>members</a:t>
            </a:r>
            <a:endParaRPr sz="1000" dirty="0">
              <a:latin typeface="HelveticaNeue-Light"/>
              <a:cs typeface="HelveticaNeue-Light"/>
            </a:endParaRPr>
          </a:p>
        </p:txBody>
      </p:sp>
      <p:sp>
        <p:nvSpPr>
          <p:cNvPr id="22" name="object 22"/>
          <p:cNvSpPr txBox="1"/>
          <p:nvPr/>
        </p:nvSpPr>
        <p:spPr>
          <a:xfrm>
            <a:off x="5635935" y="3582215"/>
            <a:ext cx="1379220" cy="417195"/>
          </a:xfrm>
          <a:prstGeom prst="rect">
            <a:avLst/>
          </a:prstGeom>
        </p:spPr>
        <p:txBody>
          <a:bodyPr vert="horz" wrap="square" lIns="0" tIns="12700" rIns="0" bIns="0" rtlCol="0">
            <a:spAutoFit/>
          </a:bodyPr>
          <a:lstStyle/>
          <a:p>
            <a:pPr marL="12700">
              <a:lnSpc>
                <a:spcPts val="1180"/>
              </a:lnSpc>
              <a:spcBef>
                <a:spcPts val="100"/>
              </a:spcBef>
            </a:pPr>
            <a:r>
              <a:rPr sz="1000" dirty="0">
                <a:solidFill>
                  <a:srgbClr val="FFFFFF"/>
                </a:solidFill>
                <a:latin typeface="Helvetica Neue"/>
                <a:cs typeface="Helvetica Neue"/>
              </a:rPr>
              <a:t>$350</a:t>
            </a:r>
            <a:r>
              <a:rPr sz="1000" spc="-10" dirty="0">
                <a:solidFill>
                  <a:srgbClr val="FFFFFF"/>
                </a:solidFill>
                <a:latin typeface="Helvetica Neue"/>
                <a:cs typeface="Helvetica Neue"/>
              </a:rPr>
              <a:t> </a:t>
            </a:r>
            <a:r>
              <a:rPr sz="1000" spc="-25" dirty="0">
                <a:solidFill>
                  <a:srgbClr val="FFFFFF"/>
                </a:solidFill>
                <a:latin typeface="Helvetica Neue"/>
                <a:cs typeface="Helvetica Neue"/>
              </a:rPr>
              <a:t>USD</a:t>
            </a:r>
            <a:endParaRPr sz="1000" dirty="0">
              <a:latin typeface="Helvetica Neue"/>
              <a:cs typeface="Helvetica Neue"/>
            </a:endParaRPr>
          </a:p>
          <a:p>
            <a:pPr marL="12700" marR="5080">
              <a:lnSpc>
                <a:spcPts val="960"/>
              </a:lnSpc>
              <a:spcBef>
                <a:spcPts val="10"/>
              </a:spcBef>
            </a:pPr>
            <a:r>
              <a:rPr sz="800" dirty="0">
                <a:solidFill>
                  <a:srgbClr val="FFFFFF"/>
                </a:solidFill>
                <a:latin typeface="HelveticaNeue-Light"/>
                <a:cs typeface="HelveticaNeue-Light"/>
              </a:rPr>
              <a:t>(includes</a:t>
            </a:r>
            <a:r>
              <a:rPr sz="800" spc="-10" dirty="0">
                <a:solidFill>
                  <a:srgbClr val="FFFFFF"/>
                </a:solidFill>
                <a:latin typeface="HelveticaNeue-Light"/>
                <a:cs typeface="HelveticaNeue-Light"/>
              </a:rPr>
              <a:t> </a:t>
            </a:r>
            <a:r>
              <a:rPr sz="800" dirty="0">
                <a:solidFill>
                  <a:srgbClr val="FFFFFF"/>
                </a:solidFill>
                <a:latin typeface="HelveticaNeue-Light"/>
                <a:cs typeface="HelveticaNeue-Light"/>
              </a:rPr>
              <a:t>a $</a:t>
            </a:r>
            <a:r>
              <a:rPr lang="en-AU" sz="800" dirty="0">
                <a:solidFill>
                  <a:srgbClr val="FFFFFF"/>
                </a:solidFill>
                <a:latin typeface="HelveticaNeue-Light"/>
                <a:cs typeface="HelveticaNeue-Light"/>
              </a:rPr>
              <a:t>50</a:t>
            </a:r>
            <a:r>
              <a:rPr sz="800" dirty="0">
                <a:solidFill>
                  <a:srgbClr val="FFFFFF"/>
                </a:solidFill>
                <a:latin typeface="HelveticaNeue-Light"/>
                <a:cs typeface="HelveticaNeue-Light"/>
              </a:rPr>
              <a:t> non-</a:t>
            </a:r>
            <a:r>
              <a:rPr sz="800" spc="-10" dirty="0">
                <a:solidFill>
                  <a:srgbClr val="FFFFFF"/>
                </a:solidFill>
                <a:latin typeface="HelveticaNeue-Light"/>
                <a:cs typeface="HelveticaNeue-Light"/>
              </a:rPr>
              <a:t>refundable </a:t>
            </a:r>
            <a:r>
              <a:rPr sz="800" dirty="0">
                <a:solidFill>
                  <a:srgbClr val="FFFFFF"/>
                </a:solidFill>
                <a:latin typeface="HelveticaNeue-Light"/>
                <a:cs typeface="HelveticaNeue-Light"/>
              </a:rPr>
              <a:t>application </a:t>
            </a:r>
            <a:r>
              <a:rPr sz="800" spc="-20" dirty="0">
                <a:solidFill>
                  <a:srgbClr val="FFFFFF"/>
                </a:solidFill>
                <a:latin typeface="HelveticaNeue-Light"/>
                <a:cs typeface="HelveticaNeue-Light"/>
              </a:rPr>
              <a:t>fee)</a:t>
            </a:r>
            <a:endParaRPr sz="800" dirty="0">
              <a:latin typeface="HelveticaNeue-Light"/>
              <a:cs typeface="HelveticaNeue-Light"/>
            </a:endParaRPr>
          </a:p>
        </p:txBody>
      </p:sp>
      <p:sp>
        <p:nvSpPr>
          <p:cNvPr id="23" name="object 23"/>
          <p:cNvSpPr txBox="1"/>
          <p:nvPr/>
        </p:nvSpPr>
        <p:spPr>
          <a:xfrm>
            <a:off x="7397005" y="3582273"/>
            <a:ext cx="53594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Helvetica Neue"/>
                <a:cs typeface="Helvetica Neue"/>
              </a:rPr>
              <a:t>$95</a:t>
            </a:r>
            <a:r>
              <a:rPr sz="1000" spc="-10" dirty="0">
                <a:solidFill>
                  <a:srgbClr val="FFFFFF"/>
                </a:solidFill>
                <a:latin typeface="Helvetica Neue"/>
                <a:cs typeface="Helvetica Neue"/>
              </a:rPr>
              <a:t> </a:t>
            </a:r>
            <a:r>
              <a:rPr sz="1000" spc="-25" dirty="0">
                <a:solidFill>
                  <a:srgbClr val="FFFFFF"/>
                </a:solidFill>
                <a:latin typeface="Helvetica Neue"/>
                <a:cs typeface="Helvetica Neue"/>
              </a:rPr>
              <a:t>USD</a:t>
            </a:r>
            <a:endParaRPr sz="1000" dirty="0">
              <a:latin typeface="Helvetica Neue"/>
              <a:cs typeface="Helvetica Neue"/>
            </a:endParaRPr>
          </a:p>
        </p:txBody>
      </p:sp>
      <p:grpSp>
        <p:nvGrpSpPr>
          <p:cNvPr id="24" name="object 24"/>
          <p:cNvGrpSpPr/>
          <p:nvPr/>
        </p:nvGrpSpPr>
        <p:grpSpPr>
          <a:xfrm>
            <a:off x="3674788" y="3524185"/>
            <a:ext cx="4987925" cy="1224280"/>
            <a:chOff x="3674788" y="3524185"/>
            <a:chExt cx="4987925" cy="1224280"/>
          </a:xfrm>
        </p:grpSpPr>
        <p:sp>
          <p:nvSpPr>
            <p:cNvPr id="25" name="object 25"/>
            <p:cNvSpPr/>
            <p:nvPr/>
          </p:nvSpPr>
          <p:spPr>
            <a:xfrm>
              <a:off x="3674788" y="3524185"/>
              <a:ext cx="4987925" cy="15875"/>
            </a:xfrm>
            <a:custGeom>
              <a:avLst/>
              <a:gdLst/>
              <a:ahLst/>
              <a:cxnLst/>
              <a:rect l="l" t="t" r="r" b="b"/>
              <a:pathLst>
                <a:path w="4987925" h="15875">
                  <a:moveTo>
                    <a:pt x="0" y="15519"/>
                  </a:moveTo>
                  <a:lnTo>
                    <a:pt x="4987899" y="15519"/>
                  </a:lnTo>
                  <a:lnTo>
                    <a:pt x="4987899" y="0"/>
                  </a:lnTo>
                  <a:lnTo>
                    <a:pt x="0" y="0"/>
                  </a:lnTo>
                  <a:lnTo>
                    <a:pt x="0" y="15519"/>
                  </a:lnTo>
                  <a:close/>
                </a:path>
              </a:pathLst>
            </a:custGeom>
            <a:solidFill>
              <a:srgbClr val="FFFFFF"/>
            </a:solidFill>
          </p:spPr>
          <p:txBody>
            <a:bodyPr wrap="square" lIns="0" tIns="0" rIns="0" bIns="0" rtlCol="0"/>
            <a:lstStyle/>
            <a:p>
              <a:endParaRPr dirty="0"/>
            </a:p>
          </p:txBody>
        </p:sp>
        <p:sp>
          <p:nvSpPr>
            <p:cNvPr id="26" name="object 26"/>
            <p:cNvSpPr/>
            <p:nvPr/>
          </p:nvSpPr>
          <p:spPr>
            <a:xfrm>
              <a:off x="3674795" y="4388535"/>
              <a:ext cx="4987925" cy="359410"/>
            </a:xfrm>
            <a:custGeom>
              <a:avLst/>
              <a:gdLst/>
              <a:ahLst/>
              <a:cxnLst/>
              <a:rect l="l" t="t" r="r" b="b"/>
              <a:pathLst>
                <a:path w="4987925" h="359410">
                  <a:moveTo>
                    <a:pt x="4987899" y="0"/>
                  </a:moveTo>
                  <a:lnTo>
                    <a:pt x="0" y="0"/>
                  </a:lnTo>
                  <a:lnTo>
                    <a:pt x="0" y="359410"/>
                  </a:lnTo>
                  <a:lnTo>
                    <a:pt x="4987899" y="359410"/>
                  </a:lnTo>
                  <a:lnTo>
                    <a:pt x="4987899" y="0"/>
                  </a:lnTo>
                  <a:close/>
                </a:path>
              </a:pathLst>
            </a:custGeom>
            <a:solidFill>
              <a:srgbClr val="F59930"/>
            </a:solidFill>
          </p:spPr>
          <p:txBody>
            <a:bodyPr wrap="square" lIns="0" tIns="0" rIns="0" bIns="0" rtlCol="0"/>
            <a:lstStyle/>
            <a:p>
              <a:endParaRPr dirty="0"/>
            </a:p>
          </p:txBody>
        </p:sp>
      </p:grpSp>
      <p:sp>
        <p:nvSpPr>
          <p:cNvPr id="27" name="object 27"/>
          <p:cNvSpPr txBox="1"/>
          <p:nvPr/>
        </p:nvSpPr>
        <p:spPr>
          <a:xfrm>
            <a:off x="3754734" y="4462481"/>
            <a:ext cx="95821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HelveticaNeue-Light"/>
                <a:cs typeface="HelveticaNeue-Light"/>
              </a:rPr>
              <a:t>SCMP </a:t>
            </a:r>
            <a:r>
              <a:rPr lang="en-AU" sz="1000" dirty="0">
                <a:solidFill>
                  <a:srgbClr val="FFFFFF"/>
                </a:solidFill>
                <a:latin typeface="HelveticaNeue-Light"/>
                <a:cs typeface="HelveticaNeue-Light"/>
              </a:rPr>
              <a:t>e</a:t>
            </a:r>
            <a:r>
              <a:rPr sz="1000" dirty="0">
                <a:solidFill>
                  <a:srgbClr val="FFFFFF"/>
                </a:solidFill>
                <a:latin typeface="HelveticaNeue-Light"/>
                <a:cs typeface="HelveticaNeue-Light"/>
              </a:rPr>
              <a:t>xam </a:t>
            </a:r>
            <a:r>
              <a:rPr lang="en-AU" sz="1000" spc="-25" dirty="0">
                <a:solidFill>
                  <a:srgbClr val="FFFFFF"/>
                </a:solidFill>
                <a:latin typeface="HelveticaNeue-Light"/>
                <a:cs typeface="HelveticaNeue-Light"/>
              </a:rPr>
              <a:t>f</a:t>
            </a:r>
            <a:r>
              <a:rPr sz="1000" spc="-25" dirty="0">
                <a:solidFill>
                  <a:srgbClr val="FFFFFF"/>
                </a:solidFill>
                <a:latin typeface="HelveticaNeue-Light"/>
                <a:cs typeface="HelveticaNeue-Light"/>
              </a:rPr>
              <a:t>ee</a:t>
            </a:r>
            <a:endParaRPr sz="1000" dirty="0">
              <a:latin typeface="HelveticaNeue-Light"/>
              <a:cs typeface="HelveticaNeue-Light"/>
            </a:endParaRPr>
          </a:p>
        </p:txBody>
      </p:sp>
      <p:sp>
        <p:nvSpPr>
          <p:cNvPr id="28" name="object 28"/>
          <p:cNvSpPr txBox="1"/>
          <p:nvPr/>
        </p:nvSpPr>
        <p:spPr>
          <a:xfrm>
            <a:off x="5635985" y="4462481"/>
            <a:ext cx="60706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Helvetica Neue"/>
                <a:cs typeface="Helvetica Neue"/>
              </a:rPr>
              <a:t>$195</a:t>
            </a:r>
            <a:r>
              <a:rPr sz="1000" spc="-10" dirty="0">
                <a:solidFill>
                  <a:srgbClr val="FFFFFF"/>
                </a:solidFill>
                <a:latin typeface="Helvetica Neue"/>
                <a:cs typeface="Helvetica Neue"/>
              </a:rPr>
              <a:t> </a:t>
            </a:r>
            <a:r>
              <a:rPr sz="1000" spc="-25" dirty="0">
                <a:solidFill>
                  <a:srgbClr val="FFFFFF"/>
                </a:solidFill>
                <a:latin typeface="Helvetica Neue"/>
                <a:cs typeface="Helvetica Neue"/>
              </a:rPr>
              <a:t>USD</a:t>
            </a:r>
            <a:endParaRPr sz="1000" dirty="0">
              <a:latin typeface="Helvetica Neue"/>
              <a:cs typeface="Helvetica Neue"/>
            </a:endParaRPr>
          </a:p>
        </p:txBody>
      </p:sp>
      <p:grpSp>
        <p:nvGrpSpPr>
          <p:cNvPr id="29" name="object 29"/>
          <p:cNvGrpSpPr/>
          <p:nvPr/>
        </p:nvGrpSpPr>
        <p:grpSpPr>
          <a:xfrm>
            <a:off x="3674788" y="1508747"/>
            <a:ext cx="4987925" cy="3633470"/>
            <a:chOff x="3674788" y="1508747"/>
            <a:chExt cx="4987925" cy="3633470"/>
          </a:xfrm>
        </p:grpSpPr>
        <p:sp>
          <p:nvSpPr>
            <p:cNvPr id="30" name="object 30"/>
            <p:cNvSpPr/>
            <p:nvPr/>
          </p:nvSpPr>
          <p:spPr>
            <a:xfrm>
              <a:off x="3674788" y="4787167"/>
              <a:ext cx="4987925" cy="0"/>
            </a:xfrm>
            <a:custGeom>
              <a:avLst/>
              <a:gdLst/>
              <a:ahLst/>
              <a:cxnLst/>
              <a:rect l="l" t="t" r="r" b="b"/>
              <a:pathLst>
                <a:path w="4987925">
                  <a:moveTo>
                    <a:pt x="0" y="0"/>
                  </a:moveTo>
                  <a:lnTo>
                    <a:pt x="4987899" y="0"/>
                  </a:lnTo>
                </a:path>
              </a:pathLst>
            </a:custGeom>
            <a:ln w="15519">
              <a:solidFill>
                <a:srgbClr val="FFFFFF"/>
              </a:solidFill>
            </a:ln>
          </p:spPr>
          <p:txBody>
            <a:bodyPr wrap="square" lIns="0" tIns="0" rIns="0" bIns="0" rtlCol="0"/>
            <a:lstStyle/>
            <a:p>
              <a:endParaRPr dirty="0"/>
            </a:p>
          </p:txBody>
        </p:sp>
        <p:sp>
          <p:nvSpPr>
            <p:cNvPr id="31" name="object 31"/>
            <p:cNvSpPr/>
            <p:nvPr/>
          </p:nvSpPr>
          <p:spPr>
            <a:xfrm>
              <a:off x="5497662" y="1508747"/>
              <a:ext cx="0" cy="3633470"/>
            </a:xfrm>
            <a:custGeom>
              <a:avLst/>
              <a:gdLst/>
              <a:ahLst/>
              <a:cxnLst/>
              <a:rect l="l" t="t" r="r" b="b"/>
              <a:pathLst>
                <a:path h="3633470">
                  <a:moveTo>
                    <a:pt x="0" y="0"/>
                  </a:moveTo>
                  <a:lnTo>
                    <a:pt x="0" y="3632949"/>
                  </a:lnTo>
                </a:path>
              </a:pathLst>
            </a:custGeom>
            <a:ln w="16383">
              <a:solidFill>
                <a:srgbClr val="FFFFFF"/>
              </a:solidFill>
            </a:ln>
          </p:spPr>
          <p:txBody>
            <a:bodyPr wrap="square" lIns="0" tIns="0" rIns="0" bIns="0" rtlCol="0"/>
            <a:lstStyle/>
            <a:p>
              <a:endParaRPr dirty="0"/>
            </a:p>
          </p:txBody>
        </p:sp>
        <p:sp>
          <p:nvSpPr>
            <p:cNvPr id="32" name="object 32"/>
            <p:cNvSpPr/>
            <p:nvPr/>
          </p:nvSpPr>
          <p:spPr>
            <a:xfrm>
              <a:off x="7277270" y="1508747"/>
              <a:ext cx="0" cy="2688590"/>
            </a:xfrm>
            <a:custGeom>
              <a:avLst/>
              <a:gdLst/>
              <a:ahLst/>
              <a:cxnLst/>
              <a:rect l="l" t="t" r="r" b="b"/>
              <a:pathLst>
                <a:path h="2688590">
                  <a:moveTo>
                    <a:pt x="0" y="0"/>
                  </a:moveTo>
                  <a:lnTo>
                    <a:pt x="0" y="2688132"/>
                  </a:lnTo>
                </a:path>
              </a:pathLst>
            </a:custGeom>
            <a:ln w="16383">
              <a:solidFill>
                <a:srgbClr val="FFFFFF"/>
              </a:solidFill>
            </a:ln>
          </p:spPr>
          <p:txBody>
            <a:bodyPr wrap="square" lIns="0" tIns="0" rIns="0" bIns="0" rtlCol="0"/>
            <a:lstStyle/>
            <a:p>
              <a:endParaRPr dirty="0"/>
            </a:p>
          </p:txBody>
        </p:sp>
      </p:grpSp>
      <p:sp>
        <p:nvSpPr>
          <p:cNvPr id="33" name="object 33"/>
          <p:cNvSpPr txBox="1"/>
          <p:nvPr/>
        </p:nvSpPr>
        <p:spPr>
          <a:xfrm>
            <a:off x="3754734" y="4150004"/>
            <a:ext cx="178308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59930"/>
                </a:solidFill>
                <a:latin typeface="HelveticaNeue-Medium"/>
                <a:cs typeface="HelveticaNeue-Medium"/>
              </a:rPr>
              <a:t>SCMP </a:t>
            </a:r>
            <a:r>
              <a:rPr lang="en-AU" sz="1000" dirty="0">
                <a:solidFill>
                  <a:srgbClr val="F59930"/>
                </a:solidFill>
                <a:latin typeface="HelveticaNeue-Medium"/>
                <a:cs typeface="HelveticaNeue-Medium"/>
              </a:rPr>
              <a:t>–</a:t>
            </a:r>
            <a:r>
              <a:rPr sz="1000" dirty="0">
                <a:solidFill>
                  <a:srgbClr val="F59930"/>
                </a:solidFill>
                <a:latin typeface="HelveticaNeue-Medium"/>
                <a:cs typeface="HelveticaNeue-Medium"/>
              </a:rPr>
              <a:t> ABC Only </a:t>
            </a:r>
            <a:r>
              <a:rPr sz="1000" spc="-10" dirty="0">
                <a:solidFill>
                  <a:srgbClr val="F59930"/>
                </a:solidFill>
                <a:latin typeface="HelveticaNeue-Medium"/>
                <a:cs typeface="HelveticaNeue-Medium"/>
              </a:rPr>
              <a:t>Application</a:t>
            </a:r>
            <a:endParaRPr sz="1000" dirty="0">
              <a:latin typeface="HelveticaNeue-Medium"/>
              <a:cs typeface="HelveticaNeue-Medium"/>
            </a:endParaRPr>
          </a:p>
        </p:txBody>
      </p:sp>
      <p:sp>
        <p:nvSpPr>
          <p:cNvPr id="35" name="object 3">
            <a:extLst>
              <a:ext uri="{FF2B5EF4-FFF2-40B4-BE49-F238E27FC236}">
                <a16:creationId xmlns:a16="http://schemas.microsoft.com/office/drawing/2014/main" id="{834F43EC-1023-210A-AAAD-7BD2FCE04B5C}"/>
              </a:ext>
            </a:extLst>
          </p:cNvPr>
          <p:cNvSpPr/>
          <p:nvPr/>
        </p:nvSpPr>
        <p:spPr>
          <a:xfrm>
            <a:off x="0" y="783831"/>
            <a:ext cx="3199130" cy="4364355"/>
          </a:xfrm>
          <a:custGeom>
            <a:avLst/>
            <a:gdLst/>
            <a:ahLst/>
            <a:cxnLst/>
            <a:rect l="l" t="t" r="r" b="b"/>
            <a:pathLst>
              <a:path w="3199130" h="4364355">
                <a:moveTo>
                  <a:pt x="3198837" y="0"/>
                </a:moveTo>
                <a:lnTo>
                  <a:pt x="0" y="0"/>
                </a:lnTo>
                <a:lnTo>
                  <a:pt x="0" y="4364164"/>
                </a:lnTo>
                <a:lnTo>
                  <a:pt x="3198837" y="4364164"/>
                </a:lnTo>
                <a:lnTo>
                  <a:pt x="3198837" y="0"/>
                </a:lnTo>
                <a:close/>
              </a:path>
            </a:pathLst>
          </a:custGeom>
          <a:solidFill>
            <a:srgbClr val="0B7D60"/>
          </a:solidFill>
        </p:spPr>
        <p:txBody>
          <a:bodyPr wrap="square" lIns="0" tIns="0" rIns="0" bIns="0" rtlCol="0"/>
          <a:lstStyle/>
          <a:p>
            <a:endParaRPr dirty="0">
              <a:solidFill>
                <a:srgbClr val="0B7D60"/>
              </a:solidFill>
            </a:endParaRPr>
          </a:p>
        </p:txBody>
      </p:sp>
      <p:sp>
        <p:nvSpPr>
          <p:cNvPr id="36" name="object 4">
            <a:extLst>
              <a:ext uri="{FF2B5EF4-FFF2-40B4-BE49-F238E27FC236}">
                <a16:creationId xmlns:a16="http://schemas.microsoft.com/office/drawing/2014/main" id="{660B3397-46DF-FE53-36F7-3CD912E8E2A0}"/>
              </a:ext>
            </a:extLst>
          </p:cNvPr>
          <p:cNvSpPr txBox="1"/>
          <p:nvPr/>
        </p:nvSpPr>
        <p:spPr>
          <a:xfrm>
            <a:off x="379406" y="3033693"/>
            <a:ext cx="1302385" cy="939800"/>
          </a:xfrm>
          <a:prstGeom prst="rect">
            <a:avLst/>
          </a:prstGeom>
        </p:spPr>
        <p:txBody>
          <a:bodyPr vert="horz" wrap="square" lIns="0" tIns="12700" rIns="0" bIns="0" rtlCol="0">
            <a:spAutoFit/>
          </a:bodyPr>
          <a:lstStyle/>
          <a:p>
            <a:pPr marL="12700" marR="5080">
              <a:lnSpc>
                <a:spcPct val="100000"/>
              </a:lnSpc>
              <a:spcBef>
                <a:spcPts val="100"/>
              </a:spcBef>
            </a:pPr>
            <a:r>
              <a:rPr sz="3000" b="1" dirty="0">
                <a:solidFill>
                  <a:srgbClr val="FFFFFF"/>
                </a:solidFill>
                <a:latin typeface="Helvetica Neue"/>
                <a:cs typeface="Helvetica Neue"/>
              </a:rPr>
              <a:t>What </a:t>
            </a:r>
            <a:r>
              <a:rPr sz="3000" b="1" spc="-25" dirty="0">
                <a:solidFill>
                  <a:srgbClr val="FFFFFF"/>
                </a:solidFill>
                <a:latin typeface="Helvetica Neue"/>
                <a:cs typeface="Helvetica Neue"/>
              </a:rPr>
              <a:t>it </a:t>
            </a:r>
            <a:r>
              <a:rPr sz="3000" b="1" spc="-10" dirty="0">
                <a:solidFill>
                  <a:srgbClr val="FFFFFF"/>
                </a:solidFill>
                <a:latin typeface="Helvetica Neue"/>
                <a:cs typeface="Helvetica Neue"/>
              </a:rPr>
              <a:t>costs</a:t>
            </a:r>
            <a:endParaRPr sz="3000" dirty="0">
              <a:latin typeface="Helvetica Neue"/>
              <a:cs typeface="Helvetica Neue"/>
            </a:endParaRPr>
          </a:p>
        </p:txBody>
      </p:sp>
      <p:pic>
        <p:nvPicPr>
          <p:cNvPr id="37" name="Picture 36">
            <a:extLst>
              <a:ext uri="{FF2B5EF4-FFF2-40B4-BE49-F238E27FC236}">
                <a16:creationId xmlns:a16="http://schemas.microsoft.com/office/drawing/2014/main" id="{228839EA-146F-DBD1-782D-0DFD80362302}"/>
              </a:ext>
            </a:extLst>
          </p:cNvPr>
          <p:cNvPicPr>
            <a:picLocks noChangeAspect="1"/>
          </p:cNvPicPr>
          <p:nvPr/>
        </p:nvPicPr>
        <p:blipFill>
          <a:blip r:embed="rId3"/>
          <a:stretch>
            <a:fillRect/>
          </a:stretch>
        </p:blipFill>
        <p:spPr>
          <a:xfrm>
            <a:off x="315302" y="1665338"/>
            <a:ext cx="1130300" cy="11303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83831"/>
            <a:ext cx="9144000" cy="4364355"/>
          </a:xfrm>
          <a:custGeom>
            <a:avLst/>
            <a:gdLst/>
            <a:ahLst/>
            <a:cxnLst/>
            <a:rect l="l" t="t" r="r" b="b"/>
            <a:pathLst>
              <a:path w="9144000" h="4364355">
                <a:moveTo>
                  <a:pt x="9144000" y="0"/>
                </a:moveTo>
                <a:lnTo>
                  <a:pt x="0" y="0"/>
                </a:lnTo>
                <a:lnTo>
                  <a:pt x="0" y="4364164"/>
                </a:lnTo>
                <a:lnTo>
                  <a:pt x="9144000" y="4364164"/>
                </a:lnTo>
                <a:lnTo>
                  <a:pt x="9144000" y="0"/>
                </a:lnTo>
                <a:close/>
              </a:path>
            </a:pathLst>
          </a:custGeom>
          <a:solidFill>
            <a:srgbClr val="FFFFFF"/>
          </a:solidFill>
        </p:spPr>
        <p:txBody>
          <a:bodyPr wrap="square" lIns="0" tIns="0" rIns="0" bIns="0" rtlCol="0"/>
          <a:lstStyle/>
          <a:p>
            <a:endParaRPr dirty="0"/>
          </a:p>
        </p:txBody>
      </p:sp>
      <p:sp>
        <p:nvSpPr>
          <p:cNvPr id="3" name="object 3"/>
          <p:cNvSpPr/>
          <p:nvPr/>
        </p:nvSpPr>
        <p:spPr>
          <a:xfrm>
            <a:off x="0" y="783831"/>
            <a:ext cx="3199130" cy="4364355"/>
          </a:xfrm>
          <a:custGeom>
            <a:avLst/>
            <a:gdLst/>
            <a:ahLst/>
            <a:cxnLst/>
            <a:rect l="l" t="t" r="r" b="b"/>
            <a:pathLst>
              <a:path w="3199130" h="4364355">
                <a:moveTo>
                  <a:pt x="3198837" y="0"/>
                </a:moveTo>
                <a:lnTo>
                  <a:pt x="0" y="0"/>
                </a:lnTo>
                <a:lnTo>
                  <a:pt x="0" y="4364164"/>
                </a:lnTo>
                <a:lnTo>
                  <a:pt x="3198837" y="4364164"/>
                </a:lnTo>
                <a:lnTo>
                  <a:pt x="3198837" y="0"/>
                </a:lnTo>
                <a:close/>
              </a:path>
            </a:pathLst>
          </a:custGeom>
          <a:solidFill>
            <a:srgbClr val="097D60"/>
          </a:solidFill>
        </p:spPr>
        <p:txBody>
          <a:bodyPr wrap="square" lIns="0" tIns="0" rIns="0" bIns="0" rtlCol="0"/>
          <a:lstStyle/>
          <a:p>
            <a:endParaRPr dirty="0"/>
          </a:p>
        </p:txBody>
      </p:sp>
      <p:sp>
        <p:nvSpPr>
          <p:cNvPr id="4" name="object 4"/>
          <p:cNvSpPr txBox="1"/>
          <p:nvPr/>
        </p:nvSpPr>
        <p:spPr>
          <a:xfrm>
            <a:off x="379406" y="3033687"/>
            <a:ext cx="2629535" cy="1397000"/>
          </a:xfrm>
          <a:prstGeom prst="rect">
            <a:avLst/>
          </a:prstGeom>
        </p:spPr>
        <p:txBody>
          <a:bodyPr vert="horz" wrap="square" lIns="0" tIns="12700" rIns="0" bIns="0" rtlCol="0">
            <a:spAutoFit/>
          </a:bodyPr>
          <a:lstStyle/>
          <a:p>
            <a:pPr marL="12700" marR="5080">
              <a:lnSpc>
                <a:spcPct val="100000"/>
              </a:lnSpc>
              <a:spcBef>
                <a:spcPts val="100"/>
              </a:spcBef>
            </a:pPr>
            <a:r>
              <a:rPr sz="3000" b="1" dirty="0">
                <a:solidFill>
                  <a:srgbClr val="FFFFFF"/>
                </a:solidFill>
                <a:latin typeface="Helvetica Neue"/>
                <a:cs typeface="Helvetica Neue"/>
              </a:rPr>
              <a:t>What</a:t>
            </a:r>
            <a:r>
              <a:rPr sz="3000" b="1" spc="-10" dirty="0">
                <a:solidFill>
                  <a:srgbClr val="FFFFFF"/>
                </a:solidFill>
                <a:latin typeface="Helvetica Neue"/>
                <a:cs typeface="Helvetica Neue"/>
              </a:rPr>
              <a:t> happens </a:t>
            </a:r>
            <a:r>
              <a:rPr sz="3000" b="1" dirty="0">
                <a:solidFill>
                  <a:srgbClr val="FFFFFF"/>
                </a:solidFill>
                <a:latin typeface="Helvetica Neue"/>
                <a:cs typeface="Helvetica Neue"/>
              </a:rPr>
              <a:t>once </a:t>
            </a:r>
            <a:r>
              <a:rPr sz="3000" b="1" spc="-10" dirty="0">
                <a:solidFill>
                  <a:srgbClr val="FFFFFF"/>
                </a:solidFill>
                <a:latin typeface="Helvetica Neue"/>
                <a:cs typeface="Helvetica Neue"/>
              </a:rPr>
              <a:t>you’re certified</a:t>
            </a:r>
            <a:endParaRPr sz="3000" dirty="0">
              <a:latin typeface="Helvetica Neue"/>
              <a:cs typeface="Helvetica Neue"/>
            </a:endParaRPr>
          </a:p>
        </p:txBody>
      </p:sp>
      <p:sp>
        <p:nvSpPr>
          <p:cNvPr id="5" name="object 5"/>
          <p:cNvSpPr/>
          <p:nvPr/>
        </p:nvSpPr>
        <p:spPr>
          <a:xfrm>
            <a:off x="358279" y="1630400"/>
            <a:ext cx="1143000" cy="1390015"/>
          </a:xfrm>
          <a:custGeom>
            <a:avLst/>
            <a:gdLst/>
            <a:ahLst/>
            <a:cxnLst/>
            <a:rect l="l" t="t" r="r" b="b"/>
            <a:pathLst>
              <a:path w="1143000" h="1390014">
                <a:moveTo>
                  <a:pt x="501230" y="643483"/>
                </a:moveTo>
                <a:lnTo>
                  <a:pt x="475945" y="604062"/>
                </a:lnTo>
                <a:lnTo>
                  <a:pt x="457593" y="601027"/>
                </a:lnTo>
                <a:lnTo>
                  <a:pt x="200050" y="601027"/>
                </a:lnTo>
                <a:lnTo>
                  <a:pt x="162242" y="619531"/>
                </a:lnTo>
                <a:lnTo>
                  <a:pt x="155892" y="641121"/>
                </a:lnTo>
                <a:lnTo>
                  <a:pt x="159181" y="657021"/>
                </a:lnTo>
                <a:lnTo>
                  <a:pt x="168313" y="669455"/>
                </a:lnTo>
                <a:lnTo>
                  <a:pt x="182333" y="677557"/>
                </a:lnTo>
                <a:lnTo>
                  <a:pt x="200266" y="680466"/>
                </a:lnTo>
                <a:lnTo>
                  <a:pt x="466153" y="680275"/>
                </a:lnTo>
                <a:lnTo>
                  <a:pt x="498297" y="656272"/>
                </a:lnTo>
                <a:lnTo>
                  <a:pt x="501230" y="643483"/>
                </a:lnTo>
                <a:close/>
              </a:path>
              <a:path w="1143000" h="1390014">
                <a:moveTo>
                  <a:pt x="547230" y="451345"/>
                </a:moveTo>
                <a:lnTo>
                  <a:pt x="521220" y="415582"/>
                </a:lnTo>
                <a:lnTo>
                  <a:pt x="198996" y="412546"/>
                </a:lnTo>
                <a:lnTo>
                  <a:pt x="183184" y="414832"/>
                </a:lnTo>
                <a:lnTo>
                  <a:pt x="156502" y="446798"/>
                </a:lnTo>
                <a:lnTo>
                  <a:pt x="156095" y="456209"/>
                </a:lnTo>
                <a:lnTo>
                  <a:pt x="157988" y="465277"/>
                </a:lnTo>
                <a:lnTo>
                  <a:pt x="187744" y="490804"/>
                </a:lnTo>
                <a:lnTo>
                  <a:pt x="503770" y="492188"/>
                </a:lnTo>
                <a:lnTo>
                  <a:pt x="513359" y="491350"/>
                </a:lnTo>
                <a:lnTo>
                  <a:pt x="544690" y="466725"/>
                </a:lnTo>
                <a:lnTo>
                  <a:pt x="547230" y="451345"/>
                </a:lnTo>
                <a:close/>
              </a:path>
              <a:path w="1143000" h="1390014">
                <a:moveTo>
                  <a:pt x="948588" y="270586"/>
                </a:moveTo>
                <a:lnTo>
                  <a:pt x="933119" y="234175"/>
                </a:lnTo>
                <a:lnTo>
                  <a:pt x="194221" y="225463"/>
                </a:lnTo>
                <a:lnTo>
                  <a:pt x="189814" y="226237"/>
                </a:lnTo>
                <a:lnTo>
                  <a:pt x="175806" y="231368"/>
                </a:lnTo>
                <a:lnTo>
                  <a:pt x="164909" y="240703"/>
                </a:lnTo>
                <a:lnTo>
                  <a:pt x="158026" y="253098"/>
                </a:lnTo>
                <a:lnTo>
                  <a:pt x="156070" y="267449"/>
                </a:lnTo>
                <a:lnTo>
                  <a:pt x="159613" y="281940"/>
                </a:lnTo>
                <a:lnTo>
                  <a:pt x="167944" y="293636"/>
                </a:lnTo>
                <a:lnTo>
                  <a:pt x="180098" y="301599"/>
                </a:lnTo>
                <a:lnTo>
                  <a:pt x="195110" y="304939"/>
                </a:lnTo>
                <a:lnTo>
                  <a:pt x="880173" y="305130"/>
                </a:lnTo>
                <a:lnTo>
                  <a:pt x="903820" y="305092"/>
                </a:lnTo>
                <a:lnTo>
                  <a:pt x="944283" y="283895"/>
                </a:lnTo>
                <a:lnTo>
                  <a:pt x="948588" y="270586"/>
                </a:lnTo>
                <a:close/>
              </a:path>
              <a:path w="1143000" h="1390014">
                <a:moveTo>
                  <a:pt x="1117269" y="770953"/>
                </a:moveTo>
                <a:lnTo>
                  <a:pt x="1117257" y="117132"/>
                </a:lnTo>
                <a:lnTo>
                  <a:pt x="1108849" y="69456"/>
                </a:lnTo>
                <a:lnTo>
                  <a:pt x="1085138" y="32626"/>
                </a:lnTo>
                <a:lnTo>
                  <a:pt x="1048359" y="8877"/>
                </a:lnTo>
                <a:lnTo>
                  <a:pt x="1000760" y="457"/>
                </a:lnTo>
                <a:lnTo>
                  <a:pt x="118275" y="0"/>
                </a:lnTo>
                <a:lnTo>
                  <a:pt x="94526" y="2222"/>
                </a:lnTo>
                <a:lnTo>
                  <a:pt x="51955" y="19367"/>
                </a:lnTo>
                <a:lnTo>
                  <a:pt x="19456" y="51904"/>
                </a:lnTo>
                <a:lnTo>
                  <a:pt x="2171" y="94881"/>
                </a:lnTo>
                <a:lnTo>
                  <a:pt x="0" y="118795"/>
                </a:lnTo>
                <a:lnTo>
                  <a:pt x="469" y="1029881"/>
                </a:lnTo>
                <a:lnTo>
                  <a:pt x="8915" y="1076642"/>
                </a:lnTo>
                <a:lnTo>
                  <a:pt x="32588" y="1113218"/>
                </a:lnTo>
                <a:lnTo>
                  <a:pt x="68961" y="1137043"/>
                </a:lnTo>
                <a:lnTo>
                  <a:pt x="115531" y="1145616"/>
                </a:lnTo>
                <a:lnTo>
                  <a:pt x="383552" y="1145641"/>
                </a:lnTo>
                <a:lnTo>
                  <a:pt x="408889" y="1144333"/>
                </a:lnTo>
                <a:lnTo>
                  <a:pt x="408889" y="1065479"/>
                </a:lnTo>
                <a:lnTo>
                  <a:pt x="121081" y="1065479"/>
                </a:lnTo>
                <a:lnTo>
                  <a:pt x="110832" y="1064920"/>
                </a:lnTo>
                <a:lnTo>
                  <a:pt x="81927" y="1035964"/>
                </a:lnTo>
                <a:lnTo>
                  <a:pt x="81394" y="1025715"/>
                </a:lnTo>
                <a:lnTo>
                  <a:pt x="81610" y="115684"/>
                </a:lnTo>
                <a:lnTo>
                  <a:pt x="83642" y="100418"/>
                </a:lnTo>
                <a:lnTo>
                  <a:pt x="89814" y="89700"/>
                </a:lnTo>
                <a:lnTo>
                  <a:pt x="100279" y="83362"/>
                </a:lnTo>
                <a:lnTo>
                  <a:pt x="115176" y="81254"/>
                </a:lnTo>
                <a:lnTo>
                  <a:pt x="1003731" y="81254"/>
                </a:lnTo>
                <a:lnTo>
                  <a:pt x="1036040" y="106832"/>
                </a:lnTo>
                <a:lnTo>
                  <a:pt x="1036116" y="770953"/>
                </a:lnTo>
                <a:lnTo>
                  <a:pt x="1117269" y="770953"/>
                </a:lnTo>
                <a:close/>
              </a:path>
              <a:path w="1143000" h="1390014">
                <a:moveTo>
                  <a:pt x="1142834" y="1254112"/>
                </a:moveTo>
                <a:lnTo>
                  <a:pt x="1139875" y="1248511"/>
                </a:lnTo>
                <a:lnTo>
                  <a:pt x="1127887" y="1225791"/>
                </a:lnTo>
                <a:lnTo>
                  <a:pt x="1125982" y="1222095"/>
                </a:lnTo>
                <a:lnTo>
                  <a:pt x="1125156" y="1220508"/>
                </a:lnTo>
                <a:lnTo>
                  <a:pt x="1095616" y="1169276"/>
                </a:lnTo>
                <a:lnTo>
                  <a:pt x="1012990" y="1026083"/>
                </a:lnTo>
                <a:lnTo>
                  <a:pt x="1011021" y="1022692"/>
                </a:lnTo>
                <a:lnTo>
                  <a:pt x="1002296" y="1007605"/>
                </a:lnTo>
                <a:lnTo>
                  <a:pt x="1002296" y="1169276"/>
                </a:lnTo>
                <a:lnTo>
                  <a:pt x="993559" y="1168819"/>
                </a:lnTo>
                <a:lnTo>
                  <a:pt x="984973" y="1168273"/>
                </a:lnTo>
                <a:lnTo>
                  <a:pt x="976515" y="1167587"/>
                </a:lnTo>
                <a:lnTo>
                  <a:pt x="968159" y="1166710"/>
                </a:lnTo>
                <a:lnTo>
                  <a:pt x="954189" y="1166837"/>
                </a:lnTo>
                <a:lnTo>
                  <a:pt x="942530" y="1170774"/>
                </a:lnTo>
                <a:lnTo>
                  <a:pt x="933107" y="1178560"/>
                </a:lnTo>
                <a:lnTo>
                  <a:pt x="925842" y="1190256"/>
                </a:lnTo>
                <a:lnTo>
                  <a:pt x="922083" y="1198245"/>
                </a:lnTo>
                <a:lnTo>
                  <a:pt x="918171" y="1206106"/>
                </a:lnTo>
                <a:lnTo>
                  <a:pt x="914057" y="1214056"/>
                </a:lnTo>
                <a:lnTo>
                  <a:pt x="909802" y="1222095"/>
                </a:lnTo>
                <a:lnTo>
                  <a:pt x="865695" y="1145527"/>
                </a:lnTo>
                <a:lnTo>
                  <a:pt x="824344" y="1073759"/>
                </a:lnTo>
                <a:lnTo>
                  <a:pt x="850341" y="1066152"/>
                </a:lnTo>
                <a:lnTo>
                  <a:pt x="874852" y="1055687"/>
                </a:lnTo>
                <a:lnTo>
                  <a:pt x="897966" y="1042352"/>
                </a:lnTo>
                <a:lnTo>
                  <a:pt x="919772" y="1026083"/>
                </a:lnTo>
                <a:lnTo>
                  <a:pt x="1002296" y="1169276"/>
                </a:lnTo>
                <a:lnTo>
                  <a:pt x="1002296" y="1007605"/>
                </a:lnTo>
                <a:lnTo>
                  <a:pt x="997051" y="998524"/>
                </a:lnTo>
                <a:lnTo>
                  <a:pt x="974128" y="958951"/>
                </a:lnTo>
                <a:lnTo>
                  <a:pt x="973836" y="958380"/>
                </a:lnTo>
                <a:lnTo>
                  <a:pt x="974077" y="957935"/>
                </a:lnTo>
                <a:lnTo>
                  <a:pt x="987132" y="928776"/>
                </a:lnTo>
                <a:lnTo>
                  <a:pt x="995514" y="898029"/>
                </a:lnTo>
                <a:lnTo>
                  <a:pt x="999236" y="865809"/>
                </a:lnTo>
                <a:lnTo>
                  <a:pt x="998258" y="832231"/>
                </a:lnTo>
                <a:lnTo>
                  <a:pt x="989444" y="788238"/>
                </a:lnTo>
                <a:lnTo>
                  <a:pt x="972185" y="747534"/>
                </a:lnTo>
                <a:lnTo>
                  <a:pt x="947204" y="711339"/>
                </a:lnTo>
                <a:lnTo>
                  <a:pt x="918667" y="683831"/>
                </a:lnTo>
                <a:lnTo>
                  <a:pt x="918667" y="853490"/>
                </a:lnTo>
                <a:lnTo>
                  <a:pt x="916101" y="881951"/>
                </a:lnTo>
                <a:lnTo>
                  <a:pt x="895210" y="933602"/>
                </a:lnTo>
                <a:lnTo>
                  <a:pt x="855230" y="973861"/>
                </a:lnTo>
                <a:lnTo>
                  <a:pt x="802538" y="995629"/>
                </a:lnTo>
                <a:lnTo>
                  <a:pt x="773315" y="998524"/>
                </a:lnTo>
                <a:lnTo>
                  <a:pt x="772756" y="998524"/>
                </a:lnTo>
                <a:lnTo>
                  <a:pt x="745083" y="995807"/>
                </a:lnTo>
                <a:lnTo>
                  <a:pt x="718705" y="987793"/>
                </a:lnTo>
                <a:lnTo>
                  <a:pt x="718629" y="1072451"/>
                </a:lnTo>
                <a:lnTo>
                  <a:pt x="643115" y="1222387"/>
                </a:lnTo>
                <a:lnTo>
                  <a:pt x="628713" y="1198181"/>
                </a:lnTo>
                <a:lnTo>
                  <a:pt x="620179" y="1184986"/>
                </a:lnTo>
                <a:lnTo>
                  <a:pt x="612279" y="1176401"/>
                </a:lnTo>
                <a:lnTo>
                  <a:pt x="609523" y="1174940"/>
                </a:lnTo>
                <a:lnTo>
                  <a:pt x="603529" y="1171778"/>
                </a:lnTo>
                <a:lnTo>
                  <a:pt x="592442" y="1170393"/>
                </a:lnTo>
                <a:lnTo>
                  <a:pt x="587451" y="1170393"/>
                </a:lnTo>
                <a:lnTo>
                  <a:pt x="581571" y="1170978"/>
                </a:lnTo>
                <a:lnTo>
                  <a:pt x="567778" y="1172781"/>
                </a:lnTo>
                <a:lnTo>
                  <a:pt x="561098" y="1173556"/>
                </a:lnTo>
                <a:lnTo>
                  <a:pt x="547700" y="1174940"/>
                </a:lnTo>
                <a:lnTo>
                  <a:pt x="624382" y="1022692"/>
                </a:lnTo>
                <a:lnTo>
                  <a:pt x="645566" y="1039279"/>
                </a:lnTo>
                <a:lnTo>
                  <a:pt x="668286" y="1053071"/>
                </a:lnTo>
                <a:lnTo>
                  <a:pt x="692607" y="1064107"/>
                </a:lnTo>
                <a:lnTo>
                  <a:pt x="718629" y="1072451"/>
                </a:lnTo>
                <a:lnTo>
                  <a:pt x="718629" y="987755"/>
                </a:lnTo>
                <a:lnTo>
                  <a:pt x="694245" y="974763"/>
                </a:lnTo>
                <a:lnTo>
                  <a:pt x="672325" y="956932"/>
                </a:lnTo>
                <a:lnTo>
                  <a:pt x="654126" y="935266"/>
                </a:lnTo>
                <a:lnTo>
                  <a:pt x="640778" y="911034"/>
                </a:lnTo>
                <a:lnTo>
                  <a:pt x="632536" y="884859"/>
                </a:lnTo>
                <a:lnTo>
                  <a:pt x="629653" y="857338"/>
                </a:lnTo>
                <a:lnTo>
                  <a:pt x="632320" y="828344"/>
                </a:lnTo>
                <a:lnTo>
                  <a:pt x="653516" y="775970"/>
                </a:lnTo>
                <a:lnTo>
                  <a:pt x="693661" y="735749"/>
                </a:lnTo>
                <a:lnTo>
                  <a:pt x="746226" y="714222"/>
                </a:lnTo>
                <a:lnTo>
                  <a:pt x="775411" y="711339"/>
                </a:lnTo>
                <a:lnTo>
                  <a:pt x="775944" y="711339"/>
                </a:lnTo>
                <a:lnTo>
                  <a:pt x="820293" y="718718"/>
                </a:lnTo>
                <a:lnTo>
                  <a:pt x="859294" y="739152"/>
                </a:lnTo>
                <a:lnTo>
                  <a:pt x="890397" y="770115"/>
                </a:lnTo>
                <a:lnTo>
                  <a:pt x="911034" y="809078"/>
                </a:lnTo>
                <a:lnTo>
                  <a:pt x="918667" y="853490"/>
                </a:lnTo>
                <a:lnTo>
                  <a:pt x="918667" y="683831"/>
                </a:lnTo>
                <a:lnTo>
                  <a:pt x="914387" y="679716"/>
                </a:lnTo>
                <a:lnTo>
                  <a:pt x="875538" y="654989"/>
                </a:lnTo>
                <a:lnTo>
                  <a:pt x="833234" y="638848"/>
                </a:lnTo>
                <a:lnTo>
                  <a:pt x="788530" y="631571"/>
                </a:lnTo>
                <a:lnTo>
                  <a:pt x="742492" y="633437"/>
                </a:lnTo>
                <a:lnTo>
                  <a:pt x="691426" y="646696"/>
                </a:lnTo>
                <a:lnTo>
                  <a:pt x="645807" y="670725"/>
                </a:lnTo>
                <a:lnTo>
                  <a:pt x="607098" y="704519"/>
                </a:lnTo>
                <a:lnTo>
                  <a:pt x="576732" y="747102"/>
                </a:lnTo>
                <a:lnTo>
                  <a:pt x="556958" y="795502"/>
                </a:lnTo>
                <a:lnTo>
                  <a:pt x="549071" y="846264"/>
                </a:lnTo>
                <a:lnTo>
                  <a:pt x="553135" y="897636"/>
                </a:lnTo>
                <a:lnTo>
                  <a:pt x="569201" y="947851"/>
                </a:lnTo>
                <a:lnTo>
                  <a:pt x="570420" y="950544"/>
                </a:lnTo>
                <a:lnTo>
                  <a:pt x="547522" y="995807"/>
                </a:lnTo>
                <a:lnTo>
                  <a:pt x="426542" y="1235887"/>
                </a:lnTo>
                <a:lnTo>
                  <a:pt x="424535" y="1240853"/>
                </a:lnTo>
                <a:lnTo>
                  <a:pt x="412229" y="1270279"/>
                </a:lnTo>
                <a:lnTo>
                  <a:pt x="567880" y="1253693"/>
                </a:lnTo>
                <a:lnTo>
                  <a:pt x="579691" y="1273822"/>
                </a:lnTo>
                <a:lnTo>
                  <a:pt x="627837" y="1354950"/>
                </a:lnTo>
                <a:lnTo>
                  <a:pt x="631190" y="1360004"/>
                </a:lnTo>
                <a:lnTo>
                  <a:pt x="649833" y="1388592"/>
                </a:lnTo>
                <a:lnTo>
                  <a:pt x="717829" y="1253693"/>
                </a:lnTo>
                <a:lnTo>
                  <a:pt x="733602" y="1222387"/>
                </a:lnTo>
                <a:lnTo>
                  <a:pt x="772350" y="1145527"/>
                </a:lnTo>
                <a:lnTo>
                  <a:pt x="913434" y="1389976"/>
                </a:lnTo>
                <a:lnTo>
                  <a:pt x="986751" y="1248511"/>
                </a:lnTo>
                <a:lnTo>
                  <a:pt x="1010437" y="1250099"/>
                </a:lnTo>
                <a:lnTo>
                  <a:pt x="1089583" y="1254379"/>
                </a:lnTo>
                <a:lnTo>
                  <a:pt x="1111402" y="1254112"/>
                </a:lnTo>
                <a:lnTo>
                  <a:pt x="1142834" y="1254112"/>
                </a:lnTo>
                <a:close/>
              </a:path>
            </a:pathLst>
          </a:custGeom>
          <a:solidFill>
            <a:srgbClr val="3BB877"/>
          </a:solidFill>
        </p:spPr>
        <p:txBody>
          <a:bodyPr wrap="square" lIns="0" tIns="0" rIns="0" bIns="0" rtlCol="0"/>
          <a:lstStyle/>
          <a:p>
            <a:endParaRPr dirty="0"/>
          </a:p>
        </p:txBody>
      </p:sp>
      <p:sp>
        <p:nvSpPr>
          <p:cNvPr id="6" name="object 6"/>
          <p:cNvSpPr txBox="1"/>
          <p:nvPr/>
        </p:nvSpPr>
        <p:spPr>
          <a:xfrm>
            <a:off x="3579808" y="1630400"/>
            <a:ext cx="4783455" cy="2513509"/>
          </a:xfrm>
          <a:prstGeom prst="rect">
            <a:avLst/>
          </a:prstGeom>
        </p:spPr>
        <p:txBody>
          <a:bodyPr vert="horz" wrap="square" lIns="0" tIns="12700" rIns="0" bIns="0" rtlCol="0">
            <a:spAutoFit/>
          </a:bodyPr>
          <a:lstStyle/>
          <a:p>
            <a:pPr marL="12065" marR="357505">
              <a:lnSpc>
                <a:spcPct val="100000"/>
              </a:lnSpc>
              <a:spcBef>
                <a:spcPts val="100"/>
              </a:spcBef>
              <a:buSzPct val="102500"/>
              <a:tabLst>
                <a:tab pos="329565" algn="l"/>
              </a:tabLst>
            </a:pPr>
            <a:r>
              <a:rPr lang="en-CA" sz="2000" spc="-45" dirty="0">
                <a:solidFill>
                  <a:srgbClr val="097D60"/>
                </a:solidFill>
                <a:latin typeface="Helvetica Neue"/>
                <a:cs typeface="Helvetica Neue"/>
              </a:rPr>
              <a:t>Annual Maintenance</a:t>
            </a:r>
          </a:p>
          <a:p>
            <a:pPr marL="12065" marR="357505">
              <a:lnSpc>
                <a:spcPct val="100000"/>
              </a:lnSpc>
              <a:spcBef>
                <a:spcPts val="100"/>
              </a:spcBef>
              <a:buSzPct val="102500"/>
              <a:tabLst>
                <a:tab pos="329565" algn="l"/>
              </a:tabLst>
            </a:pPr>
            <a:endParaRPr lang="en-CA" sz="2000" spc="-45" dirty="0">
              <a:solidFill>
                <a:srgbClr val="097D60"/>
              </a:solidFill>
              <a:latin typeface="Helvetica Neue"/>
              <a:cs typeface="Helvetica Neue"/>
            </a:endParaRPr>
          </a:p>
          <a:p>
            <a:pPr marL="354965" marR="357505" indent="-342900">
              <a:lnSpc>
                <a:spcPct val="100000"/>
              </a:lnSpc>
              <a:spcBef>
                <a:spcPts val="100"/>
              </a:spcBef>
              <a:buSzPct val="102500"/>
              <a:buFont typeface="Arial" panose="020B0604020202020204" pitchFamily="34" charset="0"/>
              <a:buChar char="•"/>
              <a:tabLst>
                <a:tab pos="329565" algn="l"/>
              </a:tabLst>
            </a:pPr>
            <a:r>
              <a:rPr sz="2000" spc="-45" dirty="0">
                <a:solidFill>
                  <a:srgbClr val="097D60"/>
                </a:solidFill>
                <a:latin typeface="Helvetica Neue"/>
                <a:cs typeface="Helvetica Neue"/>
              </a:rPr>
              <a:t>You</a:t>
            </a:r>
            <a:r>
              <a:rPr sz="2000" spc="-15" dirty="0">
                <a:solidFill>
                  <a:srgbClr val="097D60"/>
                </a:solidFill>
                <a:latin typeface="Helvetica Neue"/>
                <a:cs typeface="Helvetica Neue"/>
              </a:rPr>
              <a:t> </a:t>
            </a:r>
            <a:r>
              <a:rPr sz="2000" dirty="0">
                <a:solidFill>
                  <a:srgbClr val="097D60"/>
                </a:solidFill>
                <a:latin typeface="Helvetica Neue"/>
                <a:cs typeface="Helvetica Neue"/>
              </a:rPr>
              <a:t>must</a:t>
            </a:r>
            <a:r>
              <a:rPr sz="2000" spc="-15" dirty="0">
                <a:solidFill>
                  <a:srgbClr val="097D60"/>
                </a:solidFill>
                <a:latin typeface="Helvetica Neue"/>
                <a:cs typeface="Helvetica Neue"/>
              </a:rPr>
              <a:t> </a:t>
            </a:r>
            <a:r>
              <a:rPr sz="2000" dirty="0">
                <a:solidFill>
                  <a:srgbClr val="097D60"/>
                </a:solidFill>
                <a:latin typeface="Helvetica Neue"/>
                <a:cs typeface="Helvetica Neue"/>
              </a:rPr>
              <a:t>earn</a:t>
            </a:r>
            <a:r>
              <a:rPr sz="2000" spc="-15" dirty="0">
                <a:solidFill>
                  <a:srgbClr val="097D60"/>
                </a:solidFill>
                <a:latin typeface="Helvetica Neue"/>
                <a:cs typeface="Helvetica Neue"/>
              </a:rPr>
              <a:t> </a:t>
            </a:r>
            <a:r>
              <a:rPr sz="2000" dirty="0">
                <a:solidFill>
                  <a:srgbClr val="097D60"/>
                </a:solidFill>
                <a:latin typeface="Helvetica Neue"/>
                <a:cs typeface="Helvetica Neue"/>
              </a:rPr>
              <a:t>40</a:t>
            </a:r>
            <a:r>
              <a:rPr sz="2000" spc="-10" dirty="0">
                <a:solidFill>
                  <a:srgbClr val="097D60"/>
                </a:solidFill>
                <a:latin typeface="Helvetica Neue"/>
                <a:cs typeface="Helvetica Neue"/>
              </a:rPr>
              <a:t> </a:t>
            </a:r>
            <a:r>
              <a:rPr lang="en-AU" sz="2000" spc="-10" dirty="0">
                <a:solidFill>
                  <a:srgbClr val="097D60"/>
                </a:solidFill>
                <a:latin typeface="Helvetica Neue"/>
                <a:cs typeface="Helvetica Neue"/>
              </a:rPr>
              <a:t>continuing </a:t>
            </a:r>
            <a:r>
              <a:rPr sz="2000" spc="-10" dirty="0">
                <a:solidFill>
                  <a:srgbClr val="097D60"/>
                </a:solidFill>
                <a:latin typeface="Helvetica Neue"/>
                <a:cs typeface="Helvetica Neue"/>
              </a:rPr>
              <a:t>professional </a:t>
            </a:r>
            <a:r>
              <a:rPr sz="2000" dirty="0">
                <a:solidFill>
                  <a:srgbClr val="097D60"/>
                </a:solidFill>
                <a:latin typeface="Helvetica Neue"/>
                <a:cs typeface="Helvetica Neue"/>
              </a:rPr>
              <a:t>development (</a:t>
            </a:r>
            <a:r>
              <a:rPr lang="en-AU" sz="2000" dirty="0">
                <a:solidFill>
                  <a:srgbClr val="097D60"/>
                </a:solidFill>
                <a:latin typeface="Helvetica Neue"/>
                <a:cs typeface="Helvetica Neue"/>
              </a:rPr>
              <a:t>C</a:t>
            </a:r>
            <a:r>
              <a:rPr sz="2000" dirty="0">
                <a:solidFill>
                  <a:srgbClr val="097D60"/>
                </a:solidFill>
                <a:latin typeface="Helvetica Neue"/>
                <a:cs typeface="Helvetica Neue"/>
              </a:rPr>
              <a:t>PD) points per year </a:t>
            </a:r>
            <a:r>
              <a:rPr sz="2000" spc="-25" dirty="0">
                <a:solidFill>
                  <a:srgbClr val="097D60"/>
                </a:solidFill>
                <a:latin typeface="Helvetica Neue"/>
                <a:cs typeface="Helvetica Neue"/>
              </a:rPr>
              <a:t>to </a:t>
            </a:r>
            <a:r>
              <a:rPr sz="2000" dirty="0">
                <a:solidFill>
                  <a:srgbClr val="097D60"/>
                </a:solidFill>
                <a:latin typeface="Helvetica Neue"/>
                <a:cs typeface="Helvetica Neue"/>
              </a:rPr>
              <a:t>maintain</a:t>
            </a:r>
            <a:r>
              <a:rPr sz="2000" spc="-10" dirty="0">
                <a:solidFill>
                  <a:srgbClr val="097D60"/>
                </a:solidFill>
                <a:latin typeface="Helvetica Neue"/>
                <a:cs typeface="Helvetica Neue"/>
              </a:rPr>
              <a:t> </a:t>
            </a:r>
            <a:r>
              <a:rPr sz="2000" dirty="0">
                <a:solidFill>
                  <a:srgbClr val="097D60"/>
                </a:solidFill>
                <a:latin typeface="Helvetica Neue"/>
                <a:cs typeface="Helvetica Neue"/>
              </a:rPr>
              <a:t>your </a:t>
            </a:r>
            <a:r>
              <a:rPr sz="2000" spc="-10" dirty="0">
                <a:solidFill>
                  <a:srgbClr val="097D60"/>
                </a:solidFill>
                <a:latin typeface="Helvetica Neue"/>
                <a:cs typeface="Helvetica Neue"/>
              </a:rPr>
              <a:t>certification</a:t>
            </a:r>
            <a:r>
              <a:rPr lang="en-AU" sz="2000" spc="-10" dirty="0">
                <a:solidFill>
                  <a:srgbClr val="097D60"/>
                </a:solidFill>
                <a:latin typeface="Helvetica Neue"/>
                <a:cs typeface="Helvetica Neue"/>
              </a:rPr>
              <a:t>.</a:t>
            </a:r>
          </a:p>
          <a:p>
            <a:pPr marL="354965" marR="357505" indent="-342900">
              <a:lnSpc>
                <a:spcPct val="100000"/>
              </a:lnSpc>
              <a:spcBef>
                <a:spcPts val="100"/>
              </a:spcBef>
              <a:buSzPct val="102500"/>
              <a:buFont typeface="Arial" panose="020B0604020202020204" pitchFamily="34" charset="0"/>
              <a:buChar char="•"/>
              <a:tabLst>
                <a:tab pos="329565" algn="l"/>
              </a:tabLst>
            </a:pPr>
            <a:r>
              <a:rPr lang="en-AU" sz="2000" spc="-10" dirty="0">
                <a:solidFill>
                  <a:srgbClr val="097D60"/>
                </a:solidFill>
                <a:latin typeface="Helvetica Neue"/>
                <a:cs typeface="Helvetica Neue"/>
              </a:rPr>
              <a:t>Complete your renewal application and pay the annual fee.</a:t>
            </a:r>
          </a:p>
        </p:txBody>
      </p:sp>
    </p:spTree>
    <p:extLst>
      <p:ext uri="{BB962C8B-B14F-4D97-AF65-F5344CB8AC3E}">
        <p14:creationId xmlns:p14="http://schemas.microsoft.com/office/powerpoint/2010/main" val="2795546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83831"/>
            <a:ext cx="9144000" cy="4364355"/>
          </a:xfrm>
          <a:custGeom>
            <a:avLst/>
            <a:gdLst/>
            <a:ahLst/>
            <a:cxnLst/>
            <a:rect l="l" t="t" r="r" b="b"/>
            <a:pathLst>
              <a:path w="9144000" h="4364355">
                <a:moveTo>
                  <a:pt x="9144000" y="0"/>
                </a:moveTo>
                <a:lnTo>
                  <a:pt x="0" y="0"/>
                </a:lnTo>
                <a:lnTo>
                  <a:pt x="0" y="4364164"/>
                </a:lnTo>
                <a:lnTo>
                  <a:pt x="9144000" y="4364164"/>
                </a:lnTo>
                <a:lnTo>
                  <a:pt x="9144000" y="0"/>
                </a:lnTo>
                <a:close/>
              </a:path>
            </a:pathLst>
          </a:custGeom>
          <a:solidFill>
            <a:srgbClr val="FFFFFF"/>
          </a:solidFill>
        </p:spPr>
        <p:txBody>
          <a:bodyPr wrap="square" lIns="0" tIns="0" rIns="0" bIns="0" rtlCol="0"/>
          <a:lstStyle/>
          <a:p>
            <a:endParaRPr dirty="0"/>
          </a:p>
        </p:txBody>
      </p:sp>
      <p:sp>
        <p:nvSpPr>
          <p:cNvPr id="3" name="object 3"/>
          <p:cNvSpPr/>
          <p:nvPr/>
        </p:nvSpPr>
        <p:spPr>
          <a:xfrm>
            <a:off x="0" y="783831"/>
            <a:ext cx="3199130" cy="4364355"/>
          </a:xfrm>
          <a:custGeom>
            <a:avLst/>
            <a:gdLst/>
            <a:ahLst/>
            <a:cxnLst/>
            <a:rect l="l" t="t" r="r" b="b"/>
            <a:pathLst>
              <a:path w="3199130" h="4364355">
                <a:moveTo>
                  <a:pt x="3198837" y="0"/>
                </a:moveTo>
                <a:lnTo>
                  <a:pt x="0" y="0"/>
                </a:lnTo>
                <a:lnTo>
                  <a:pt x="0" y="4364164"/>
                </a:lnTo>
                <a:lnTo>
                  <a:pt x="3198837" y="4364164"/>
                </a:lnTo>
                <a:lnTo>
                  <a:pt x="3198837" y="0"/>
                </a:lnTo>
                <a:close/>
              </a:path>
            </a:pathLst>
          </a:custGeom>
          <a:solidFill>
            <a:srgbClr val="097D60"/>
          </a:solidFill>
        </p:spPr>
        <p:txBody>
          <a:bodyPr wrap="square" lIns="0" tIns="0" rIns="0" bIns="0" rtlCol="0"/>
          <a:lstStyle/>
          <a:p>
            <a:endParaRPr dirty="0"/>
          </a:p>
        </p:txBody>
      </p:sp>
      <p:sp>
        <p:nvSpPr>
          <p:cNvPr id="4" name="object 4"/>
          <p:cNvSpPr txBox="1"/>
          <p:nvPr/>
        </p:nvSpPr>
        <p:spPr>
          <a:xfrm>
            <a:off x="379406" y="3033687"/>
            <a:ext cx="2629535" cy="936154"/>
          </a:xfrm>
          <a:prstGeom prst="rect">
            <a:avLst/>
          </a:prstGeom>
        </p:spPr>
        <p:txBody>
          <a:bodyPr vert="horz" wrap="square" lIns="0" tIns="12700" rIns="0" bIns="0" rtlCol="0">
            <a:spAutoFit/>
          </a:bodyPr>
          <a:lstStyle/>
          <a:p>
            <a:pPr marL="12700" marR="5080">
              <a:lnSpc>
                <a:spcPct val="100000"/>
              </a:lnSpc>
              <a:spcBef>
                <a:spcPts val="100"/>
              </a:spcBef>
            </a:pPr>
            <a:r>
              <a:rPr sz="3000" b="1" dirty="0">
                <a:solidFill>
                  <a:srgbClr val="FFFFFF"/>
                </a:solidFill>
                <a:latin typeface="Helvetica Neue"/>
                <a:cs typeface="Helvetica Neue"/>
              </a:rPr>
              <a:t>What</a:t>
            </a:r>
            <a:r>
              <a:rPr sz="3000" b="1" spc="-10" dirty="0">
                <a:solidFill>
                  <a:srgbClr val="FFFFFF"/>
                </a:solidFill>
                <a:latin typeface="Helvetica Neue"/>
                <a:cs typeface="Helvetica Neue"/>
              </a:rPr>
              <a:t> happens </a:t>
            </a:r>
            <a:r>
              <a:rPr lang="en-CA" sz="3000" b="1" dirty="0">
                <a:solidFill>
                  <a:srgbClr val="FFFFFF"/>
                </a:solidFill>
                <a:latin typeface="Helvetica Neue"/>
                <a:cs typeface="Helvetica Neue"/>
              </a:rPr>
              <a:t>if you fail?</a:t>
            </a:r>
            <a:endParaRPr sz="3000" dirty="0">
              <a:latin typeface="Helvetica Neue"/>
              <a:cs typeface="Helvetica Neue"/>
            </a:endParaRPr>
          </a:p>
        </p:txBody>
      </p:sp>
      <p:sp>
        <p:nvSpPr>
          <p:cNvPr id="5" name="object 5"/>
          <p:cNvSpPr/>
          <p:nvPr/>
        </p:nvSpPr>
        <p:spPr>
          <a:xfrm>
            <a:off x="358279" y="1630400"/>
            <a:ext cx="1143000" cy="1390015"/>
          </a:xfrm>
          <a:custGeom>
            <a:avLst/>
            <a:gdLst/>
            <a:ahLst/>
            <a:cxnLst/>
            <a:rect l="l" t="t" r="r" b="b"/>
            <a:pathLst>
              <a:path w="1143000" h="1390014">
                <a:moveTo>
                  <a:pt x="501230" y="643483"/>
                </a:moveTo>
                <a:lnTo>
                  <a:pt x="475945" y="604062"/>
                </a:lnTo>
                <a:lnTo>
                  <a:pt x="457593" y="601027"/>
                </a:lnTo>
                <a:lnTo>
                  <a:pt x="200050" y="601027"/>
                </a:lnTo>
                <a:lnTo>
                  <a:pt x="162242" y="619531"/>
                </a:lnTo>
                <a:lnTo>
                  <a:pt x="155892" y="641121"/>
                </a:lnTo>
                <a:lnTo>
                  <a:pt x="159181" y="657021"/>
                </a:lnTo>
                <a:lnTo>
                  <a:pt x="168313" y="669455"/>
                </a:lnTo>
                <a:lnTo>
                  <a:pt x="182333" y="677557"/>
                </a:lnTo>
                <a:lnTo>
                  <a:pt x="200266" y="680466"/>
                </a:lnTo>
                <a:lnTo>
                  <a:pt x="466153" y="680275"/>
                </a:lnTo>
                <a:lnTo>
                  <a:pt x="498297" y="656272"/>
                </a:lnTo>
                <a:lnTo>
                  <a:pt x="501230" y="643483"/>
                </a:lnTo>
                <a:close/>
              </a:path>
              <a:path w="1143000" h="1390014">
                <a:moveTo>
                  <a:pt x="547230" y="451345"/>
                </a:moveTo>
                <a:lnTo>
                  <a:pt x="521220" y="415582"/>
                </a:lnTo>
                <a:lnTo>
                  <a:pt x="198996" y="412546"/>
                </a:lnTo>
                <a:lnTo>
                  <a:pt x="183184" y="414832"/>
                </a:lnTo>
                <a:lnTo>
                  <a:pt x="156502" y="446798"/>
                </a:lnTo>
                <a:lnTo>
                  <a:pt x="156095" y="456209"/>
                </a:lnTo>
                <a:lnTo>
                  <a:pt x="157988" y="465277"/>
                </a:lnTo>
                <a:lnTo>
                  <a:pt x="187744" y="490804"/>
                </a:lnTo>
                <a:lnTo>
                  <a:pt x="503770" y="492188"/>
                </a:lnTo>
                <a:lnTo>
                  <a:pt x="513359" y="491350"/>
                </a:lnTo>
                <a:lnTo>
                  <a:pt x="544690" y="466725"/>
                </a:lnTo>
                <a:lnTo>
                  <a:pt x="547230" y="451345"/>
                </a:lnTo>
                <a:close/>
              </a:path>
              <a:path w="1143000" h="1390014">
                <a:moveTo>
                  <a:pt x="948588" y="270586"/>
                </a:moveTo>
                <a:lnTo>
                  <a:pt x="933119" y="234175"/>
                </a:lnTo>
                <a:lnTo>
                  <a:pt x="194221" y="225463"/>
                </a:lnTo>
                <a:lnTo>
                  <a:pt x="189814" y="226237"/>
                </a:lnTo>
                <a:lnTo>
                  <a:pt x="175806" y="231368"/>
                </a:lnTo>
                <a:lnTo>
                  <a:pt x="164909" y="240703"/>
                </a:lnTo>
                <a:lnTo>
                  <a:pt x="158026" y="253098"/>
                </a:lnTo>
                <a:lnTo>
                  <a:pt x="156070" y="267449"/>
                </a:lnTo>
                <a:lnTo>
                  <a:pt x="159613" y="281940"/>
                </a:lnTo>
                <a:lnTo>
                  <a:pt x="167944" y="293636"/>
                </a:lnTo>
                <a:lnTo>
                  <a:pt x="180098" y="301599"/>
                </a:lnTo>
                <a:lnTo>
                  <a:pt x="195110" y="304939"/>
                </a:lnTo>
                <a:lnTo>
                  <a:pt x="880173" y="305130"/>
                </a:lnTo>
                <a:lnTo>
                  <a:pt x="903820" y="305092"/>
                </a:lnTo>
                <a:lnTo>
                  <a:pt x="944283" y="283895"/>
                </a:lnTo>
                <a:lnTo>
                  <a:pt x="948588" y="270586"/>
                </a:lnTo>
                <a:close/>
              </a:path>
              <a:path w="1143000" h="1390014">
                <a:moveTo>
                  <a:pt x="1117269" y="770953"/>
                </a:moveTo>
                <a:lnTo>
                  <a:pt x="1117257" y="117132"/>
                </a:lnTo>
                <a:lnTo>
                  <a:pt x="1108849" y="69456"/>
                </a:lnTo>
                <a:lnTo>
                  <a:pt x="1085138" y="32626"/>
                </a:lnTo>
                <a:lnTo>
                  <a:pt x="1048359" y="8877"/>
                </a:lnTo>
                <a:lnTo>
                  <a:pt x="1000760" y="457"/>
                </a:lnTo>
                <a:lnTo>
                  <a:pt x="118275" y="0"/>
                </a:lnTo>
                <a:lnTo>
                  <a:pt x="94526" y="2222"/>
                </a:lnTo>
                <a:lnTo>
                  <a:pt x="51955" y="19367"/>
                </a:lnTo>
                <a:lnTo>
                  <a:pt x="19456" y="51904"/>
                </a:lnTo>
                <a:lnTo>
                  <a:pt x="2171" y="94881"/>
                </a:lnTo>
                <a:lnTo>
                  <a:pt x="0" y="118795"/>
                </a:lnTo>
                <a:lnTo>
                  <a:pt x="469" y="1029881"/>
                </a:lnTo>
                <a:lnTo>
                  <a:pt x="8915" y="1076642"/>
                </a:lnTo>
                <a:lnTo>
                  <a:pt x="32588" y="1113218"/>
                </a:lnTo>
                <a:lnTo>
                  <a:pt x="68961" y="1137043"/>
                </a:lnTo>
                <a:lnTo>
                  <a:pt x="115531" y="1145616"/>
                </a:lnTo>
                <a:lnTo>
                  <a:pt x="383552" y="1145641"/>
                </a:lnTo>
                <a:lnTo>
                  <a:pt x="408889" y="1144333"/>
                </a:lnTo>
                <a:lnTo>
                  <a:pt x="408889" y="1065479"/>
                </a:lnTo>
                <a:lnTo>
                  <a:pt x="121081" y="1065479"/>
                </a:lnTo>
                <a:lnTo>
                  <a:pt x="110832" y="1064920"/>
                </a:lnTo>
                <a:lnTo>
                  <a:pt x="81927" y="1035964"/>
                </a:lnTo>
                <a:lnTo>
                  <a:pt x="81394" y="1025715"/>
                </a:lnTo>
                <a:lnTo>
                  <a:pt x="81610" y="115684"/>
                </a:lnTo>
                <a:lnTo>
                  <a:pt x="83642" y="100418"/>
                </a:lnTo>
                <a:lnTo>
                  <a:pt x="89814" y="89700"/>
                </a:lnTo>
                <a:lnTo>
                  <a:pt x="100279" y="83362"/>
                </a:lnTo>
                <a:lnTo>
                  <a:pt x="115176" y="81254"/>
                </a:lnTo>
                <a:lnTo>
                  <a:pt x="1003731" y="81254"/>
                </a:lnTo>
                <a:lnTo>
                  <a:pt x="1036040" y="106832"/>
                </a:lnTo>
                <a:lnTo>
                  <a:pt x="1036116" y="770953"/>
                </a:lnTo>
                <a:lnTo>
                  <a:pt x="1117269" y="770953"/>
                </a:lnTo>
                <a:close/>
              </a:path>
              <a:path w="1143000" h="1390014">
                <a:moveTo>
                  <a:pt x="1142834" y="1254112"/>
                </a:moveTo>
                <a:lnTo>
                  <a:pt x="1139875" y="1248511"/>
                </a:lnTo>
                <a:lnTo>
                  <a:pt x="1127887" y="1225791"/>
                </a:lnTo>
                <a:lnTo>
                  <a:pt x="1125982" y="1222095"/>
                </a:lnTo>
                <a:lnTo>
                  <a:pt x="1125156" y="1220508"/>
                </a:lnTo>
                <a:lnTo>
                  <a:pt x="1095616" y="1169276"/>
                </a:lnTo>
                <a:lnTo>
                  <a:pt x="1012990" y="1026083"/>
                </a:lnTo>
                <a:lnTo>
                  <a:pt x="1011021" y="1022692"/>
                </a:lnTo>
                <a:lnTo>
                  <a:pt x="1002296" y="1007605"/>
                </a:lnTo>
                <a:lnTo>
                  <a:pt x="1002296" y="1169276"/>
                </a:lnTo>
                <a:lnTo>
                  <a:pt x="993559" y="1168819"/>
                </a:lnTo>
                <a:lnTo>
                  <a:pt x="984973" y="1168273"/>
                </a:lnTo>
                <a:lnTo>
                  <a:pt x="976515" y="1167587"/>
                </a:lnTo>
                <a:lnTo>
                  <a:pt x="968159" y="1166710"/>
                </a:lnTo>
                <a:lnTo>
                  <a:pt x="954189" y="1166837"/>
                </a:lnTo>
                <a:lnTo>
                  <a:pt x="942530" y="1170774"/>
                </a:lnTo>
                <a:lnTo>
                  <a:pt x="933107" y="1178560"/>
                </a:lnTo>
                <a:lnTo>
                  <a:pt x="925842" y="1190256"/>
                </a:lnTo>
                <a:lnTo>
                  <a:pt x="922083" y="1198245"/>
                </a:lnTo>
                <a:lnTo>
                  <a:pt x="918171" y="1206106"/>
                </a:lnTo>
                <a:lnTo>
                  <a:pt x="914057" y="1214056"/>
                </a:lnTo>
                <a:lnTo>
                  <a:pt x="909802" y="1222095"/>
                </a:lnTo>
                <a:lnTo>
                  <a:pt x="865695" y="1145527"/>
                </a:lnTo>
                <a:lnTo>
                  <a:pt x="824344" y="1073759"/>
                </a:lnTo>
                <a:lnTo>
                  <a:pt x="850341" y="1066152"/>
                </a:lnTo>
                <a:lnTo>
                  <a:pt x="874852" y="1055687"/>
                </a:lnTo>
                <a:lnTo>
                  <a:pt x="897966" y="1042352"/>
                </a:lnTo>
                <a:lnTo>
                  <a:pt x="919772" y="1026083"/>
                </a:lnTo>
                <a:lnTo>
                  <a:pt x="1002296" y="1169276"/>
                </a:lnTo>
                <a:lnTo>
                  <a:pt x="1002296" y="1007605"/>
                </a:lnTo>
                <a:lnTo>
                  <a:pt x="997051" y="998524"/>
                </a:lnTo>
                <a:lnTo>
                  <a:pt x="974128" y="958951"/>
                </a:lnTo>
                <a:lnTo>
                  <a:pt x="973836" y="958380"/>
                </a:lnTo>
                <a:lnTo>
                  <a:pt x="974077" y="957935"/>
                </a:lnTo>
                <a:lnTo>
                  <a:pt x="987132" y="928776"/>
                </a:lnTo>
                <a:lnTo>
                  <a:pt x="995514" y="898029"/>
                </a:lnTo>
                <a:lnTo>
                  <a:pt x="999236" y="865809"/>
                </a:lnTo>
                <a:lnTo>
                  <a:pt x="998258" y="832231"/>
                </a:lnTo>
                <a:lnTo>
                  <a:pt x="989444" y="788238"/>
                </a:lnTo>
                <a:lnTo>
                  <a:pt x="972185" y="747534"/>
                </a:lnTo>
                <a:lnTo>
                  <a:pt x="947204" y="711339"/>
                </a:lnTo>
                <a:lnTo>
                  <a:pt x="918667" y="683831"/>
                </a:lnTo>
                <a:lnTo>
                  <a:pt x="918667" y="853490"/>
                </a:lnTo>
                <a:lnTo>
                  <a:pt x="916101" y="881951"/>
                </a:lnTo>
                <a:lnTo>
                  <a:pt x="895210" y="933602"/>
                </a:lnTo>
                <a:lnTo>
                  <a:pt x="855230" y="973861"/>
                </a:lnTo>
                <a:lnTo>
                  <a:pt x="802538" y="995629"/>
                </a:lnTo>
                <a:lnTo>
                  <a:pt x="773315" y="998524"/>
                </a:lnTo>
                <a:lnTo>
                  <a:pt x="772756" y="998524"/>
                </a:lnTo>
                <a:lnTo>
                  <a:pt x="745083" y="995807"/>
                </a:lnTo>
                <a:lnTo>
                  <a:pt x="718705" y="987793"/>
                </a:lnTo>
                <a:lnTo>
                  <a:pt x="718629" y="1072451"/>
                </a:lnTo>
                <a:lnTo>
                  <a:pt x="643115" y="1222387"/>
                </a:lnTo>
                <a:lnTo>
                  <a:pt x="628713" y="1198181"/>
                </a:lnTo>
                <a:lnTo>
                  <a:pt x="620179" y="1184986"/>
                </a:lnTo>
                <a:lnTo>
                  <a:pt x="612279" y="1176401"/>
                </a:lnTo>
                <a:lnTo>
                  <a:pt x="609523" y="1174940"/>
                </a:lnTo>
                <a:lnTo>
                  <a:pt x="603529" y="1171778"/>
                </a:lnTo>
                <a:lnTo>
                  <a:pt x="592442" y="1170393"/>
                </a:lnTo>
                <a:lnTo>
                  <a:pt x="587451" y="1170393"/>
                </a:lnTo>
                <a:lnTo>
                  <a:pt x="581571" y="1170978"/>
                </a:lnTo>
                <a:lnTo>
                  <a:pt x="567778" y="1172781"/>
                </a:lnTo>
                <a:lnTo>
                  <a:pt x="561098" y="1173556"/>
                </a:lnTo>
                <a:lnTo>
                  <a:pt x="547700" y="1174940"/>
                </a:lnTo>
                <a:lnTo>
                  <a:pt x="624382" y="1022692"/>
                </a:lnTo>
                <a:lnTo>
                  <a:pt x="645566" y="1039279"/>
                </a:lnTo>
                <a:lnTo>
                  <a:pt x="668286" y="1053071"/>
                </a:lnTo>
                <a:lnTo>
                  <a:pt x="692607" y="1064107"/>
                </a:lnTo>
                <a:lnTo>
                  <a:pt x="718629" y="1072451"/>
                </a:lnTo>
                <a:lnTo>
                  <a:pt x="718629" y="987755"/>
                </a:lnTo>
                <a:lnTo>
                  <a:pt x="694245" y="974763"/>
                </a:lnTo>
                <a:lnTo>
                  <a:pt x="672325" y="956932"/>
                </a:lnTo>
                <a:lnTo>
                  <a:pt x="654126" y="935266"/>
                </a:lnTo>
                <a:lnTo>
                  <a:pt x="640778" y="911034"/>
                </a:lnTo>
                <a:lnTo>
                  <a:pt x="632536" y="884859"/>
                </a:lnTo>
                <a:lnTo>
                  <a:pt x="629653" y="857338"/>
                </a:lnTo>
                <a:lnTo>
                  <a:pt x="632320" y="828344"/>
                </a:lnTo>
                <a:lnTo>
                  <a:pt x="653516" y="775970"/>
                </a:lnTo>
                <a:lnTo>
                  <a:pt x="693661" y="735749"/>
                </a:lnTo>
                <a:lnTo>
                  <a:pt x="746226" y="714222"/>
                </a:lnTo>
                <a:lnTo>
                  <a:pt x="775411" y="711339"/>
                </a:lnTo>
                <a:lnTo>
                  <a:pt x="775944" y="711339"/>
                </a:lnTo>
                <a:lnTo>
                  <a:pt x="820293" y="718718"/>
                </a:lnTo>
                <a:lnTo>
                  <a:pt x="859294" y="739152"/>
                </a:lnTo>
                <a:lnTo>
                  <a:pt x="890397" y="770115"/>
                </a:lnTo>
                <a:lnTo>
                  <a:pt x="911034" y="809078"/>
                </a:lnTo>
                <a:lnTo>
                  <a:pt x="918667" y="853490"/>
                </a:lnTo>
                <a:lnTo>
                  <a:pt x="918667" y="683831"/>
                </a:lnTo>
                <a:lnTo>
                  <a:pt x="914387" y="679716"/>
                </a:lnTo>
                <a:lnTo>
                  <a:pt x="875538" y="654989"/>
                </a:lnTo>
                <a:lnTo>
                  <a:pt x="833234" y="638848"/>
                </a:lnTo>
                <a:lnTo>
                  <a:pt x="788530" y="631571"/>
                </a:lnTo>
                <a:lnTo>
                  <a:pt x="742492" y="633437"/>
                </a:lnTo>
                <a:lnTo>
                  <a:pt x="691426" y="646696"/>
                </a:lnTo>
                <a:lnTo>
                  <a:pt x="645807" y="670725"/>
                </a:lnTo>
                <a:lnTo>
                  <a:pt x="607098" y="704519"/>
                </a:lnTo>
                <a:lnTo>
                  <a:pt x="576732" y="747102"/>
                </a:lnTo>
                <a:lnTo>
                  <a:pt x="556958" y="795502"/>
                </a:lnTo>
                <a:lnTo>
                  <a:pt x="549071" y="846264"/>
                </a:lnTo>
                <a:lnTo>
                  <a:pt x="553135" y="897636"/>
                </a:lnTo>
                <a:lnTo>
                  <a:pt x="569201" y="947851"/>
                </a:lnTo>
                <a:lnTo>
                  <a:pt x="570420" y="950544"/>
                </a:lnTo>
                <a:lnTo>
                  <a:pt x="547522" y="995807"/>
                </a:lnTo>
                <a:lnTo>
                  <a:pt x="426542" y="1235887"/>
                </a:lnTo>
                <a:lnTo>
                  <a:pt x="424535" y="1240853"/>
                </a:lnTo>
                <a:lnTo>
                  <a:pt x="412229" y="1270279"/>
                </a:lnTo>
                <a:lnTo>
                  <a:pt x="567880" y="1253693"/>
                </a:lnTo>
                <a:lnTo>
                  <a:pt x="579691" y="1273822"/>
                </a:lnTo>
                <a:lnTo>
                  <a:pt x="627837" y="1354950"/>
                </a:lnTo>
                <a:lnTo>
                  <a:pt x="631190" y="1360004"/>
                </a:lnTo>
                <a:lnTo>
                  <a:pt x="649833" y="1388592"/>
                </a:lnTo>
                <a:lnTo>
                  <a:pt x="717829" y="1253693"/>
                </a:lnTo>
                <a:lnTo>
                  <a:pt x="733602" y="1222387"/>
                </a:lnTo>
                <a:lnTo>
                  <a:pt x="772350" y="1145527"/>
                </a:lnTo>
                <a:lnTo>
                  <a:pt x="913434" y="1389976"/>
                </a:lnTo>
                <a:lnTo>
                  <a:pt x="986751" y="1248511"/>
                </a:lnTo>
                <a:lnTo>
                  <a:pt x="1010437" y="1250099"/>
                </a:lnTo>
                <a:lnTo>
                  <a:pt x="1089583" y="1254379"/>
                </a:lnTo>
                <a:lnTo>
                  <a:pt x="1111402" y="1254112"/>
                </a:lnTo>
                <a:lnTo>
                  <a:pt x="1142834" y="1254112"/>
                </a:lnTo>
                <a:close/>
              </a:path>
            </a:pathLst>
          </a:custGeom>
          <a:solidFill>
            <a:srgbClr val="3BB877"/>
          </a:solidFill>
        </p:spPr>
        <p:txBody>
          <a:bodyPr wrap="square" lIns="0" tIns="0" rIns="0" bIns="0" rtlCol="0"/>
          <a:lstStyle/>
          <a:p>
            <a:endParaRPr dirty="0"/>
          </a:p>
        </p:txBody>
      </p:sp>
      <p:sp>
        <p:nvSpPr>
          <p:cNvPr id="6" name="object 6"/>
          <p:cNvSpPr txBox="1"/>
          <p:nvPr/>
        </p:nvSpPr>
        <p:spPr>
          <a:xfrm>
            <a:off x="3683359" y="2091574"/>
            <a:ext cx="4783455" cy="948978"/>
          </a:xfrm>
          <a:prstGeom prst="rect">
            <a:avLst/>
          </a:prstGeom>
        </p:spPr>
        <p:txBody>
          <a:bodyPr vert="horz" wrap="square" lIns="0" tIns="12700" rIns="0" bIns="0" rtlCol="0">
            <a:spAutoFit/>
          </a:bodyPr>
          <a:lstStyle/>
          <a:p>
            <a:pPr marL="354965" marR="357505" indent="-342900">
              <a:lnSpc>
                <a:spcPct val="100000"/>
              </a:lnSpc>
              <a:spcBef>
                <a:spcPts val="100"/>
              </a:spcBef>
              <a:buSzPct val="102500"/>
              <a:buFont typeface="Arial" panose="020B0604020202020204" pitchFamily="34" charset="0"/>
              <a:buChar char="•"/>
              <a:tabLst>
                <a:tab pos="329565" algn="l"/>
              </a:tabLst>
            </a:pPr>
            <a:r>
              <a:rPr lang="en-CA" sz="2000" spc="-45" dirty="0">
                <a:solidFill>
                  <a:srgbClr val="097D60"/>
                </a:solidFill>
                <a:latin typeface="Helvetica Neue"/>
                <a:cs typeface="Helvetica Neue"/>
              </a:rPr>
              <a:t>Can retake for a $100 USD fee.</a:t>
            </a:r>
            <a:endParaRPr lang="en-AU" sz="2000" spc="-10" dirty="0">
              <a:solidFill>
                <a:srgbClr val="097D60"/>
              </a:solidFill>
              <a:latin typeface="Helvetica Neue"/>
              <a:cs typeface="Helvetica Neue"/>
            </a:endParaRPr>
          </a:p>
          <a:p>
            <a:pPr marL="354965" marR="357505" indent="-342900">
              <a:lnSpc>
                <a:spcPct val="100000"/>
              </a:lnSpc>
              <a:spcBef>
                <a:spcPts val="100"/>
              </a:spcBef>
              <a:buSzPct val="102500"/>
              <a:buFont typeface="Arial" panose="020B0604020202020204" pitchFamily="34" charset="0"/>
              <a:buChar char="•"/>
              <a:tabLst>
                <a:tab pos="329565" algn="l"/>
              </a:tabLst>
            </a:pPr>
            <a:r>
              <a:rPr lang="en-AU" sz="2000" spc="-10" dirty="0">
                <a:solidFill>
                  <a:srgbClr val="097D60"/>
                </a:solidFill>
                <a:latin typeface="Helvetica Neue"/>
                <a:cs typeface="Helvetica Neue"/>
              </a:rPr>
              <a:t>Fail a second attempt, wait six months to try again.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83831"/>
            <a:ext cx="9144000" cy="4364355"/>
          </a:xfrm>
          <a:custGeom>
            <a:avLst/>
            <a:gdLst/>
            <a:ahLst/>
            <a:cxnLst/>
            <a:rect l="l" t="t" r="r" b="b"/>
            <a:pathLst>
              <a:path w="9144000" h="4364355">
                <a:moveTo>
                  <a:pt x="9144000" y="0"/>
                </a:moveTo>
                <a:lnTo>
                  <a:pt x="0" y="0"/>
                </a:lnTo>
                <a:lnTo>
                  <a:pt x="0" y="4364164"/>
                </a:lnTo>
                <a:lnTo>
                  <a:pt x="9144000" y="4364164"/>
                </a:lnTo>
                <a:lnTo>
                  <a:pt x="9144000" y="0"/>
                </a:lnTo>
                <a:close/>
              </a:path>
            </a:pathLst>
          </a:custGeom>
          <a:solidFill>
            <a:srgbClr val="3BB877"/>
          </a:solidFill>
        </p:spPr>
        <p:txBody>
          <a:bodyPr wrap="square" lIns="0" tIns="0" rIns="0" bIns="0" rtlCol="0"/>
          <a:lstStyle/>
          <a:p>
            <a:endParaRPr dirty="0"/>
          </a:p>
        </p:txBody>
      </p:sp>
      <p:sp>
        <p:nvSpPr>
          <p:cNvPr id="4" name="object 4"/>
          <p:cNvSpPr/>
          <p:nvPr/>
        </p:nvSpPr>
        <p:spPr>
          <a:xfrm>
            <a:off x="3824338" y="1601190"/>
            <a:ext cx="1496060" cy="1524000"/>
          </a:xfrm>
          <a:custGeom>
            <a:avLst/>
            <a:gdLst/>
            <a:ahLst/>
            <a:cxnLst/>
            <a:rect l="l" t="t" r="r" b="b"/>
            <a:pathLst>
              <a:path w="1496060" h="1524000">
                <a:moveTo>
                  <a:pt x="820839" y="980668"/>
                </a:moveTo>
                <a:lnTo>
                  <a:pt x="680834" y="980668"/>
                </a:lnTo>
                <a:lnTo>
                  <a:pt x="680834" y="1122146"/>
                </a:lnTo>
                <a:lnTo>
                  <a:pt x="820839" y="1122146"/>
                </a:lnTo>
                <a:lnTo>
                  <a:pt x="820839" y="980668"/>
                </a:lnTo>
                <a:close/>
              </a:path>
              <a:path w="1496060" h="1524000">
                <a:moveTo>
                  <a:pt x="1016152" y="598106"/>
                </a:moveTo>
                <a:lnTo>
                  <a:pt x="1015746" y="557987"/>
                </a:lnTo>
                <a:lnTo>
                  <a:pt x="1005497" y="518375"/>
                </a:lnTo>
                <a:lnTo>
                  <a:pt x="985443" y="480174"/>
                </a:lnTo>
                <a:lnTo>
                  <a:pt x="955598" y="444271"/>
                </a:lnTo>
                <a:lnTo>
                  <a:pt x="913320" y="410883"/>
                </a:lnTo>
                <a:lnTo>
                  <a:pt x="866749" y="388556"/>
                </a:lnTo>
                <a:lnTo>
                  <a:pt x="816508" y="375386"/>
                </a:lnTo>
                <a:lnTo>
                  <a:pt x="763257" y="369443"/>
                </a:lnTo>
                <a:lnTo>
                  <a:pt x="715098" y="370179"/>
                </a:lnTo>
                <a:lnTo>
                  <a:pt x="669493" y="377507"/>
                </a:lnTo>
                <a:lnTo>
                  <a:pt x="627138" y="391121"/>
                </a:lnTo>
                <a:lnTo>
                  <a:pt x="588721" y="410730"/>
                </a:lnTo>
                <a:lnTo>
                  <a:pt x="554951" y="436016"/>
                </a:lnTo>
                <a:lnTo>
                  <a:pt x="526503" y="466661"/>
                </a:lnTo>
                <a:lnTo>
                  <a:pt x="504075" y="502361"/>
                </a:lnTo>
                <a:lnTo>
                  <a:pt x="488365" y="542823"/>
                </a:lnTo>
                <a:lnTo>
                  <a:pt x="480060" y="587717"/>
                </a:lnTo>
                <a:lnTo>
                  <a:pt x="568477" y="598335"/>
                </a:lnTo>
                <a:lnTo>
                  <a:pt x="603364" y="601662"/>
                </a:lnTo>
                <a:lnTo>
                  <a:pt x="613676" y="594525"/>
                </a:lnTo>
                <a:lnTo>
                  <a:pt x="615784" y="588695"/>
                </a:lnTo>
                <a:lnTo>
                  <a:pt x="641096" y="535152"/>
                </a:lnTo>
                <a:lnTo>
                  <a:pt x="673354" y="500761"/>
                </a:lnTo>
                <a:lnTo>
                  <a:pt x="716305" y="483019"/>
                </a:lnTo>
                <a:lnTo>
                  <a:pt x="773696" y="479463"/>
                </a:lnTo>
                <a:lnTo>
                  <a:pt x="805688" y="485724"/>
                </a:lnTo>
                <a:lnTo>
                  <a:pt x="834148" y="500773"/>
                </a:lnTo>
                <a:lnTo>
                  <a:pt x="856970" y="523062"/>
                </a:lnTo>
                <a:lnTo>
                  <a:pt x="872058" y="551091"/>
                </a:lnTo>
                <a:lnTo>
                  <a:pt x="877138" y="578624"/>
                </a:lnTo>
                <a:lnTo>
                  <a:pt x="873112" y="605421"/>
                </a:lnTo>
                <a:lnTo>
                  <a:pt x="860056" y="631050"/>
                </a:lnTo>
                <a:lnTo>
                  <a:pt x="837996" y="655066"/>
                </a:lnTo>
                <a:lnTo>
                  <a:pt x="802690" y="685139"/>
                </a:lnTo>
                <a:lnTo>
                  <a:pt x="766749" y="714463"/>
                </a:lnTo>
                <a:lnTo>
                  <a:pt x="730008" y="749554"/>
                </a:lnTo>
                <a:lnTo>
                  <a:pt x="703021" y="788441"/>
                </a:lnTo>
                <a:lnTo>
                  <a:pt x="685965" y="831202"/>
                </a:lnTo>
                <a:lnTo>
                  <a:pt x="678992" y="877976"/>
                </a:lnTo>
                <a:lnTo>
                  <a:pt x="682282" y="928839"/>
                </a:lnTo>
                <a:lnTo>
                  <a:pt x="806627" y="928839"/>
                </a:lnTo>
                <a:lnTo>
                  <a:pt x="813485" y="876693"/>
                </a:lnTo>
                <a:lnTo>
                  <a:pt x="823798" y="844092"/>
                </a:lnTo>
                <a:lnTo>
                  <a:pt x="844651" y="817245"/>
                </a:lnTo>
                <a:lnTo>
                  <a:pt x="883183" y="782332"/>
                </a:lnTo>
                <a:lnTo>
                  <a:pt x="902385" y="765327"/>
                </a:lnTo>
                <a:lnTo>
                  <a:pt x="921334" y="748042"/>
                </a:lnTo>
                <a:lnTo>
                  <a:pt x="939952" y="730402"/>
                </a:lnTo>
                <a:lnTo>
                  <a:pt x="958151" y="712355"/>
                </a:lnTo>
                <a:lnTo>
                  <a:pt x="987374" y="676186"/>
                </a:lnTo>
                <a:lnTo>
                  <a:pt x="1006703" y="637806"/>
                </a:lnTo>
                <a:lnTo>
                  <a:pt x="1016152" y="598106"/>
                </a:lnTo>
                <a:close/>
              </a:path>
              <a:path w="1496060" h="1524000">
                <a:moveTo>
                  <a:pt x="1495590" y="759968"/>
                </a:moveTo>
                <a:lnTo>
                  <a:pt x="1494485" y="712393"/>
                </a:lnTo>
                <a:lnTo>
                  <a:pt x="1490116" y="662076"/>
                </a:lnTo>
                <a:lnTo>
                  <a:pt x="1482547" y="611035"/>
                </a:lnTo>
                <a:lnTo>
                  <a:pt x="1472349" y="562495"/>
                </a:lnTo>
                <a:lnTo>
                  <a:pt x="1459357" y="515543"/>
                </a:lnTo>
                <a:lnTo>
                  <a:pt x="1443583" y="470179"/>
                </a:lnTo>
                <a:lnTo>
                  <a:pt x="1425028" y="426402"/>
                </a:lnTo>
                <a:lnTo>
                  <a:pt x="1403718" y="384263"/>
                </a:lnTo>
                <a:lnTo>
                  <a:pt x="1379664" y="343750"/>
                </a:lnTo>
                <a:lnTo>
                  <a:pt x="1367409" y="325983"/>
                </a:lnTo>
                <a:lnTo>
                  <a:pt x="1367409" y="768007"/>
                </a:lnTo>
                <a:lnTo>
                  <a:pt x="1363954" y="814400"/>
                </a:lnTo>
                <a:lnTo>
                  <a:pt x="1357083" y="860031"/>
                </a:lnTo>
                <a:lnTo>
                  <a:pt x="1346911" y="904760"/>
                </a:lnTo>
                <a:lnTo>
                  <a:pt x="1333550" y="948410"/>
                </a:lnTo>
                <a:lnTo>
                  <a:pt x="1317091" y="990815"/>
                </a:lnTo>
                <a:lnTo>
                  <a:pt x="1297660" y="1031798"/>
                </a:lnTo>
                <a:lnTo>
                  <a:pt x="1275346" y="1071219"/>
                </a:lnTo>
                <a:lnTo>
                  <a:pt x="1250251" y="1108900"/>
                </a:lnTo>
                <a:lnTo>
                  <a:pt x="1222502" y="1144676"/>
                </a:lnTo>
                <a:lnTo>
                  <a:pt x="1192187" y="1178369"/>
                </a:lnTo>
                <a:lnTo>
                  <a:pt x="1159421" y="1209840"/>
                </a:lnTo>
                <a:lnTo>
                  <a:pt x="1124305" y="1238910"/>
                </a:lnTo>
                <a:lnTo>
                  <a:pt x="1086942" y="1265415"/>
                </a:lnTo>
                <a:lnTo>
                  <a:pt x="1047445" y="1289202"/>
                </a:lnTo>
                <a:lnTo>
                  <a:pt x="1005928" y="1310081"/>
                </a:lnTo>
                <a:lnTo>
                  <a:pt x="962482" y="1327899"/>
                </a:lnTo>
                <a:lnTo>
                  <a:pt x="917206" y="1342504"/>
                </a:lnTo>
                <a:lnTo>
                  <a:pt x="870229" y="1353718"/>
                </a:lnTo>
                <a:lnTo>
                  <a:pt x="820940" y="1361592"/>
                </a:lnTo>
                <a:lnTo>
                  <a:pt x="772007" y="1365631"/>
                </a:lnTo>
                <a:lnTo>
                  <a:pt x="723468" y="1365796"/>
                </a:lnTo>
                <a:lnTo>
                  <a:pt x="675347" y="1362062"/>
                </a:lnTo>
                <a:lnTo>
                  <a:pt x="627684" y="1354391"/>
                </a:lnTo>
                <a:lnTo>
                  <a:pt x="580504" y="1342771"/>
                </a:lnTo>
                <a:lnTo>
                  <a:pt x="533831" y="1327162"/>
                </a:lnTo>
                <a:lnTo>
                  <a:pt x="487705" y="1307541"/>
                </a:lnTo>
                <a:lnTo>
                  <a:pt x="472706" y="1301838"/>
                </a:lnTo>
                <a:lnTo>
                  <a:pt x="457936" y="1299133"/>
                </a:lnTo>
                <a:lnTo>
                  <a:pt x="442925" y="1299387"/>
                </a:lnTo>
                <a:lnTo>
                  <a:pt x="427177" y="1302550"/>
                </a:lnTo>
                <a:lnTo>
                  <a:pt x="338188" y="1327175"/>
                </a:lnTo>
                <a:lnTo>
                  <a:pt x="155511" y="1376451"/>
                </a:lnTo>
                <a:lnTo>
                  <a:pt x="169164" y="1324749"/>
                </a:lnTo>
                <a:lnTo>
                  <a:pt x="182524" y="1273873"/>
                </a:lnTo>
                <a:lnTo>
                  <a:pt x="195821" y="1223645"/>
                </a:lnTo>
                <a:lnTo>
                  <a:pt x="209257" y="1173911"/>
                </a:lnTo>
                <a:lnTo>
                  <a:pt x="223062" y="1124496"/>
                </a:lnTo>
                <a:lnTo>
                  <a:pt x="226415" y="1106728"/>
                </a:lnTo>
                <a:lnTo>
                  <a:pt x="225920" y="1090244"/>
                </a:lnTo>
                <a:lnTo>
                  <a:pt x="221691" y="1074331"/>
                </a:lnTo>
                <a:lnTo>
                  <a:pt x="213842" y="1058278"/>
                </a:lnTo>
                <a:lnTo>
                  <a:pt x="191909" y="1017600"/>
                </a:lnTo>
                <a:lnTo>
                  <a:pt x="173367" y="976236"/>
                </a:lnTo>
                <a:lnTo>
                  <a:pt x="158127" y="934313"/>
                </a:lnTo>
                <a:lnTo>
                  <a:pt x="146151" y="891984"/>
                </a:lnTo>
                <a:lnTo>
                  <a:pt x="137363" y="849388"/>
                </a:lnTo>
                <a:lnTo>
                  <a:pt x="131686" y="806678"/>
                </a:lnTo>
                <a:lnTo>
                  <a:pt x="129082" y="764006"/>
                </a:lnTo>
                <a:lnTo>
                  <a:pt x="129463" y="721499"/>
                </a:lnTo>
                <a:lnTo>
                  <a:pt x="132765" y="679323"/>
                </a:lnTo>
                <a:lnTo>
                  <a:pt x="138925" y="637603"/>
                </a:lnTo>
                <a:lnTo>
                  <a:pt x="147891" y="596506"/>
                </a:lnTo>
                <a:lnTo>
                  <a:pt x="159575" y="556158"/>
                </a:lnTo>
                <a:lnTo>
                  <a:pt x="173939" y="516724"/>
                </a:lnTo>
                <a:lnTo>
                  <a:pt x="190893" y="478332"/>
                </a:lnTo>
                <a:lnTo>
                  <a:pt x="210375" y="441147"/>
                </a:lnTo>
                <a:lnTo>
                  <a:pt x="232333" y="405295"/>
                </a:lnTo>
                <a:lnTo>
                  <a:pt x="256692" y="370941"/>
                </a:lnTo>
                <a:lnTo>
                  <a:pt x="283387" y="338213"/>
                </a:lnTo>
                <a:lnTo>
                  <a:pt x="312356" y="307263"/>
                </a:lnTo>
                <a:lnTo>
                  <a:pt x="343535" y="278244"/>
                </a:lnTo>
                <a:lnTo>
                  <a:pt x="376847" y="251294"/>
                </a:lnTo>
                <a:lnTo>
                  <a:pt x="412242" y="226568"/>
                </a:lnTo>
                <a:lnTo>
                  <a:pt x="449643" y="204203"/>
                </a:lnTo>
                <a:lnTo>
                  <a:pt x="488988" y="184340"/>
                </a:lnTo>
                <a:lnTo>
                  <a:pt x="530212" y="167144"/>
                </a:lnTo>
                <a:lnTo>
                  <a:pt x="573252" y="152742"/>
                </a:lnTo>
                <a:lnTo>
                  <a:pt x="618045" y="141287"/>
                </a:lnTo>
                <a:lnTo>
                  <a:pt x="666889" y="132664"/>
                </a:lnTo>
                <a:lnTo>
                  <a:pt x="715403" y="128028"/>
                </a:lnTo>
                <a:lnTo>
                  <a:pt x="763435" y="127241"/>
                </a:lnTo>
                <a:lnTo>
                  <a:pt x="810806" y="130187"/>
                </a:lnTo>
                <a:lnTo>
                  <a:pt x="857364" y="136715"/>
                </a:lnTo>
                <a:lnTo>
                  <a:pt x="902931" y="146723"/>
                </a:lnTo>
                <a:lnTo>
                  <a:pt x="947356" y="160070"/>
                </a:lnTo>
                <a:lnTo>
                  <a:pt x="990460" y="176631"/>
                </a:lnTo>
                <a:lnTo>
                  <a:pt x="1032090" y="196278"/>
                </a:lnTo>
                <a:lnTo>
                  <a:pt x="1072083" y="218884"/>
                </a:lnTo>
                <a:lnTo>
                  <a:pt x="1110259" y="244309"/>
                </a:lnTo>
                <a:lnTo>
                  <a:pt x="1146467" y="272440"/>
                </a:lnTo>
                <a:lnTo>
                  <a:pt x="1180528" y="303136"/>
                </a:lnTo>
                <a:lnTo>
                  <a:pt x="1212291" y="336283"/>
                </a:lnTo>
                <a:lnTo>
                  <a:pt x="1241590" y="371741"/>
                </a:lnTo>
                <a:lnTo>
                  <a:pt x="1268247" y="409397"/>
                </a:lnTo>
                <a:lnTo>
                  <a:pt x="1292110" y="449110"/>
                </a:lnTo>
                <a:lnTo>
                  <a:pt x="1313002" y="490740"/>
                </a:lnTo>
                <a:lnTo>
                  <a:pt x="1330782" y="534187"/>
                </a:lnTo>
                <a:lnTo>
                  <a:pt x="1345260" y="579310"/>
                </a:lnTo>
                <a:lnTo>
                  <a:pt x="1356271" y="625983"/>
                </a:lnTo>
                <a:lnTo>
                  <a:pt x="1363675" y="673633"/>
                </a:lnTo>
                <a:lnTo>
                  <a:pt x="1367358" y="721029"/>
                </a:lnTo>
                <a:lnTo>
                  <a:pt x="1367409" y="768007"/>
                </a:lnTo>
                <a:lnTo>
                  <a:pt x="1367409" y="325983"/>
                </a:lnTo>
                <a:lnTo>
                  <a:pt x="1323340" y="267690"/>
                </a:lnTo>
                <a:lnTo>
                  <a:pt x="1291120" y="232194"/>
                </a:lnTo>
                <a:lnTo>
                  <a:pt x="1256182" y="198386"/>
                </a:lnTo>
                <a:lnTo>
                  <a:pt x="1218565" y="166293"/>
                </a:lnTo>
                <a:lnTo>
                  <a:pt x="1178509" y="136042"/>
                </a:lnTo>
                <a:lnTo>
                  <a:pt x="1137564" y="108800"/>
                </a:lnTo>
                <a:lnTo>
                  <a:pt x="1095756" y="84594"/>
                </a:lnTo>
                <a:lnTo>
                  <a:pt x="1053096" y="63398"/>
                </a:lnTo>
                <a:lnTo>
                  <a:pt x="1009573" y="45237"/>
                </a:lnTo>
                <a:lnTo>
                  <a:pt x="965212" y="30111"/>
                </a:lnTo>
                <a:lnTo>
                  <a:pt x="920013" y="18021"/>
                </a:lnTo>
                <a:lnTo>
                  <a:pt x="874001" y="8966"/>
                </a:lnTo>
                <a:lnTo>
                  <a:pt x="827176" y="2959"/>
                </a:lnTo>
                <a:lnTo>
                  <a:pt x="779551" y="0"/>
                </a:lnTo>
                <a:lnTo>
                  <a:pt x="731126" y="88"/>
                </a:lnTo>
                <a:lnTo>
                  <a:pt x="681913" y="3251"/>
                </a:lnTo>
                <a:lnTo>
                  <a:pt x="631926" y="9461"/>
                </a:lnTo>
                <a:lnTo>
                  <a:pt x="581647" y="18745"/>
                </a:lnTo>
                <a:lnTo>
                  <a:pt x="532892" y="30937"/>
                </a:lnTo>
                <a:lnTo>
                  <a:pt x="485724" y="46037"/>
                </a:lnTo>
                <a:lnTo>
                  <a:pt x="440194" y="64058"/>
                </a:lnTo>
                <a:lnTo>
                  <a:pt x="396354" y="85026"/>
                </a:lnTo>
                <a:lnTo>
                  <a:pt x="354266" y="108953"/>
                </a:lnTo>
                <a:lnTo>
                  <a:pt x="313956" y="135851"/>
                </a:lnTo>
                <a:lnTo>
                  <a:pt x="275501" y="165735"/>
                </a:lnTo>
                <a:lnTo>
                  <a:pt x="238937" y="198615"/>
                </a:lnTo>
                <a:lnTo>
                  <a:pt x="204330" y="234505"/>
                </a:lnTo>
                <a:lnTo>
                  <a:pt x="171716" y="273443"/>
                </a:lnTo>
                <a:lnTo>
                  <a:pt x="140411" y="315747"/>
                </a:lnTo>
                <a:lnTo>
                  <a:pt x="112268" y="358470"/>
                </a:lnTo>
                <a:lnTo>
                  <a:pt x="87287" y="401586"/>
                </a:lnTo>
                <a:lnTo>
                  <a:pt x="65443" y="445084"/>
                </a:lnTo>
                <a:lnTo>
                  <a:pt x="46736" y="488975"/>
                </a:lnTo>
                <a:lnTo>
                  <a:pt x="31165" y="533234"/>
                </a:lnTo>
                <a:lnTo>
                  <a:pt x="18719" y="577875"/>
                </a:lnTo>
                <a:lnTo>
                  <a:pt x="9385" y="622871"/>
                </a:lnTo>
                <a:lnTo>
                  <a:pt x="3162" y="668223"/>
                </a:lnTo>
                <a:lnTo>
                  <a:pt x="38" y="713917"/>
                </a:lnTo>
                <a:lnTo>
                  <a:pt x="0" y="759968"/>
                </a:lnTo>
                <a:lnTo>
                  <a:pt x="3060" y="806335"/>
                </a:lnTo>
                <a:lnTo>
                  <a:pt x="9194" y="853033"/>
                </a:lnTo>
                <a:lnTo>
                  <a:pt x="18402" y="900061"/>
                </a:lnTo>
                <a:lnTo>
                  <a:pt x="30657" y="947394"/>
                </a:lnTo>
                <a:lnTo>
                  <a:pt x="45986" y="995032"/>
                </a:lnTo>
                <a:lnTo>
                  <a:pt x="64350" y="1042962"/>
                </a:lnTo>
                <a:lnTo>
                  <a:pt x="85750" y="1091196"/>
                </a:lnTo>
                <a:lnTo>
                  <a:pt x="88747" y="1099731"/>
                </a:lnTo>
                <a:lnTo>
                  <a:pt x="90233" y="1108900"/>
                </a:lnTo>
                <a:lnTo>
                  <a:pt x="90335" y="1118717"/>
                </a:lnTo>
                <a:lnTo>
                  <a:pt x="88912" y="1127721"/>
                </a:lnTo>
                <a:lnTo>
                  <a:pt x="75844" y="1178648"/>
                </a:lnTo>
                <a:lnTo>
                  <a:pt x="62585" y="1229537"/>
                </a:lnTo>
                <a:lnTo>
                  <a:pt x="22402" y="1382090"/>
                </a:lnTo>
                <a:lnTo>
                  <a:pt x="9131" y="1432979"/>
                </a:lnTo>
                <a:lnTo>
                  <a:pt x="8343" y="1474444"/>
                </a:lnTo>
                <a:lnTo>
                  <a:pt x="26174" y="1506258"/>
                </a:lnTo>
                <a:lnTo>
                  <a:pt x="58064" y="1523911"/>
                </a:lnTo>
                <a:lnTo>
                  <a:pt x="99453" y="1522895"/>
                </a:lnTo>
                <a:lnTo>
                  <a:pt x="425424" y="1436116"/>
                </a:lnTo>
                <a:lnTo>
                  <a:pt x="435546" y="1434439"/>
                </a:lnTo>
                <a:lnTo>
                  <a:pt x="446900" y="1434439"/>
                </a:lnTo>
                <a:lnTo>
                  <a:pt x="456882" y="1435773"/>
                </a:lnTo>
                <a:lnTo>
                  <a:pt x="466750" y="1438668"/>
                </a:lnTo>
                <a:lnTo>
                  <a:pt x="512140" y="1454873"/>
                </a:lnTo>
                <a:lnTo>
                  <a:pt x="558012" y="1468501"/>
                </a:lnTo>
                <a:lnTo>
                  <a:pt x="604431" y="1479461"/>
                </a:lnTo>
                <a:lnTo>
                  <a:pt x="651446" y="1487652"/>
                </a:lnTo>
                <a:lnTo>
                  <a:pt x="699109" y="1492986"/>
                </a:lnTo>
                <a:lnTo>
                  <a:pt x="747471" y="1495386"/>
                </a:lnTo>
                <a:lnTo>
                  <a:pt x="808151" y="1489697"/>
                </a:lnTo>
                <a:lnTo>
                  <a:pt x="868565" y="1482394"/>
                </a:lnTo>
                <a:lnTo>
                  <a:pt x="919238" y="1472666"/>
                </a:lnTo>
                <a:lnTo>
                  <a:pt x="968235" y="1459979"/>
                </a:lnTo>
                <a:lnTo>
                  <a:pt x="1015542" y="1444307"/>
                </a:lnTo>
                <a:lnTo>
                  <a:pt x="1061161" y="1425676"/>
                </a:lnTo>
                <a:lnTo>
                  <a:pt x="1105052" y="1404086"/>
                </a:lnTo>
                <a:lnTo>
                  <a:pt x="1147203" y="1379550"/>
                </a:lnTo>
                <a:lnTo>
                  <a:pt x="1187615" y="1352080"/>
                </a:lnTo>
                <a:lnTo>
                  <a:pt x="1226235" y="1321663"/>
                </a:lnTo>
                <a:lnTo>
                  <a:pt x="1263065" y="1288313"/>
                </a:lnTo>
                <a:lnTo>
                  <a:pt x="1298092" y="1252042"/>
                </a:lnTo>
                <a:lnTo>
                  <a:pt x="1331290" y="1212862"/>
                </a:lnTo>
                <a:lnTo>
                  <a:pt x="1362100" y="1171613"/>
                </a:lnTo>
                <a:lnTo>
                  <a:pt x="1389710" y="1129474"/>
                </a:lnTo>
                <a:lnTo>
                  <a:pt x="1414145" y="1086459"/>
                </a:lnTo>
                <a:lnTo>
                  <a:pt x="1435379" y="1042593"/>
                </a:lnTo>
                <a:lnTo>
                  <a:pt x="1453413" y="997864"/>
                </a:lnTo>
                <a:lnTo>
                  <a:pt x="1468259" y="952296"/>
                </a:lnTo>
                <a:lnTo>
                  <a:pt x="1479905" y="905916"/>
                </a:lnTo>
                <a:lnTo>
                  <a:pt x="1488351" y="858710"/>
                </a:lnTo>
                <a:lnTo>
                  <a:pt x="1493596" y="810717"/>
                </a:lnTo>
                <a:lnTo>
                  <a:pt x="1495552" y="764006"/>
                </a:lnTo>
                <a:lnTo>
                  <a:pt x="1495590" y="759968"/>
                </a:lnTo>
                <a:close/>
              </a:path>
            </a:pathLst>
          </a:custGeom>
          <a:solidFill>
            <a:srgbClr val="F0D612"/>
          </a:solidFill>
        </p:spPr>
        <p:txBody>
          <a:bodyPr wrap="square" lIns="0" tIns="0" rIns="0" bIns="0" rtlCol="0"/>
          <a:lstStyle/>
          <a:p>
            <a:endParaRPr dirty="0"/>
          </a:p>
        </p:txBody>
      </p:sp>
      <p:sp>
        <p:nvSpPr>
          <p:cNvPr id="5" name="object 10">
            <a:extLst>
              <a:ext uri="{FF2B5EF4-FFF2-40B4-BE49-F238E27FC236}">
                <a16:creationId xmlns:a16="http://schemas.microsoft.com/office/drawing/2014/main" id="{DF71B1EB-E31D-9570-E264-7C17CCE94F2D}"/>
              </a:ext>
            </a:extLst>
          </p:cNvPr>
          <p:cNvSpPr txBox="1"/>
          <p:nvPr/>
        </p:nvSpPr>
        <p:spPr>
          <a:xfrm>
            <a:off x="0" y="3336925"/>
            <a:ext cx="9144000" cy="690574"/>
          </a:xfrm>
          <a:prstGeom prst="rect">
            <a:avLst/>
          </a:prstGeom>
        </p:spPr>
        <p:txBody>
          <a:bodyPr vert="horz" wrap="square" lIns="0" tIns="13335" rIns="0" bIns="0" rtlCol="0">
            <a:spAutoFit/>
          </a:bodyPr>
          <a:lstStyle/>
          <a:p>
            <a:pPr marL="12700" algn="ctr">
              <a:lnSpc>
                <a:spcPct val="100000"/>
              </a:lnSpc>
              <a:spcBef>
                <a:spcPts val="105"/>
              </a:spcBef>
            </a:pPr>
            <a:r>
              <a:rPr lang="en-AU" sz="4400" b="1" spc="-25"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What is the GCCC?</a:t>
            </a:r>
            <a:endParaRPr sz="4400" b="1"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646975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83831"/>
            <a:ext cx="9144000" cy="4364355"/>
          </a:xfrm>
          <a:custGeom>
            <a:avLst/>
            <a:gdLst/>
            <a:ahLst/>
            <a:cxnLst/>
            <a:rect l="l" t="t" r="r" b="b"/>
            <a:pathLst>
              <a:path w="9144000" h="4364355">
                <a:moveTo>
                  <a:pt x="9144000" y="0"/>
                </a:moveTo>
                <a:lnTo>
                  <a:pt x="0" y="0"/>
                </a:lnTo>
                <a:lnTo>
                  <a:pt x="0" y="4364164"/>
                </a:lnTo>
                <a:lnTo>
                  <a:pt x="9144000" y="4364164"/>
                </a:lnTo>
                <a:lnTo>
                  <a:pt x="9144000" y="0"/>
                </a:lnTo>
                <a:close/>
              </a:path>
            </a:pathLst>
          </a:custGeom>
          <a:solidFill>
            <a:srgbClr val="3BB877"/>
          </a:solidFill>
        </p:spPr>
        <p:txBody>
          <a:bodyPr wrap="square" lIns="0" tIns="0" rIns="0" bIns="0" rtlCol="0"/>
          <a:lstStyle/>
          <a:p>
            <a:endParaRPr dirty="0"/>
          </a:p>
        </p:txBody>
      </p:sp>
      <p:sp>
        <p:nvSpPr>
          <p:cNvPr id="4" name="object 4"/>
          <p:cNvSpPr/>
          <p:nvPr/>
        </p:nvSpPr>
        <p:spPr>
          <a:xfrm>
            <a:off x="3676536" y="1309661"/>
            <a:ext cx="1791335" cy="1824989"/>
          </a:xfrm>
          <a:custGeom>
            <a:avLst/>
            <a:gdLst/>
            <a:ahLst/>
            <a:cxnLst/>
            <a:rect l="l" t="t" r="r" b="b"/>
            <a:pathLst>
              <a:path w="1791335" h="1824989">
                <a:moveTo>
                  <a:pt x="983081" y="1174534"/>
                </a:moveTo>
                <a:lnTo>
                  <a:pt x="815454" y="1174534"/>
                </a:lnTo>
                <a:lnTo>
                  <a:pt x="815454" y="1343914"/>
                </a:lnTo>
                <a:lnTo>
                  <a:pt x="983081" y="1343914"/>
                </a:lnTo>
                <a:lnTo>
                  <a:pt x="983081" y="1174534"/>
                </a:lnTo>
                <a:close/>
              </a:path>
              <a:path w="1791335" h="1824989">
                <a:moveTo>
                  <a:pt x="1218158" y="692480"/>
                </a:moveTo>
                <a:lnTo>
                  <a:pt x="1213218" y="650557"/>
                </a:lnTo>
                <a:lnTo>
                  <a:pt x="1199273" y="609409"/>
                </a:lnTo>
                <a:lnTo>
                  <a:pt x="1176337" y="569747"/>
                </a:lnTo>
                <a:lnTo>
                  <a:pt x="1144422" y="532320"/>
                </a:lnTo>
                <a:lnTo>
                  <a:pt x="1104366" y="499198"/>
                </a:lnTo>
                <a:lnTo>
                  <a:pt x="1060919" y="474865"/>
                </a:lnTo>
                <a:lnTo>
                  <a:pt x="1014476" y="458114"/>
                </a:lnTo>
                <a:lnTo>
                  <a:pt x="965415" y="447802"/>
                </a:lnTo>
                <a:lnTo>
                  <a:pt x="914146" y="442722"/>
                </a:lnTo>
                <a:lnTo>
                  <a:pt x="862126" y="443153"/>
                </a:lnTo>
                <a:lnTo>
                  <a:pt x="812507" y="450011"/>
                </a:lnTo>
                <a:lnTo>
                  <a:pt x="765924" y="463029"/>
                </a:lnTo>
                <a:lnTo>
                  <a:pt x="722947" y="481939"/>
                </a:lnTo>
                <a:lnTo>
                  <a:pt x="684199" y="506463"/>
                </a:lnTo>
                <a:lnTo>
                  <a:pt x="650290" y="536359"/>
                </a:lnTo>
                <a:lnTo>
                  <a:pt x="621817" y="571334"/>
                </a:lnTo>
                <a:lnTo>
                  <a:pt x="599389" y="611124"/>
                </a:lnTo>
                <a:lnTo>
                  <a:pt x="583603" y="655459"/>
                </a:lnTo>
                <a:lnTo>
                  <a:pt x="575068" y="704062"/>
                </a:lnTo>
                <a:lnTo>
                  <a:pt x="646074" y="712787"/>
                </a:lnTo>
                <a:lnTo>
                  <a:pt x="680935" y="716775"/>
                </a:lnTo>
                <a:lnTo>
                  <a:pt x="715645" y="720153"/>
                </a:lnTo>
                <a:lnTo>
                  <a:pt x="721690" y="719061"/>
                </a:lnTo>
                <a:lnTo>
                  <a:pt x="728306" y="715543"/>
                </a:lnTo>
                <a:lnTo>
                  <a:pt x="734072" y="710603"/>
                </a:lnTo>
                <a:lnTo>
                  <a:pt x="737565" y="705231"/>
                </a:lnTo>
                <a:lnTo>
                  <a:pt x="761301" y="652018"/>
                </a:lnTo>
                <a:lnTo>
                  <a:pt x="789762" y="613867"/>
                </a:lnTo>
                <a:lnTo>
                  <a:pt x="825271" y="589229"/>
                </a:lnTo>
                <a:lnTo>
                  <a:pt x="870140" y="576605"/>
                </a:lnTo>
                <a:lnTo>
                  <a:pt x="926642" y="574459"/>
                </a:lnTo>
                <a:lnTo>
                  <a:pt x="964946" y="581952"/>
                </a:lnTo>
                <a:lnTo>
                  <a:pt x="999007" y="599948"/>
                </a:lnTo>
                <a:lnTo>
                  <a:pt x="1026337" y="626643"/>
                </a:lnTo>
                <a:lnTo>
                  <a:pt x="1044409" y="660196"/>
                </a:lnTo>
                <a:lnTo>
                  <a:pt x="1050480" y="693166"/>
                </a:lnTo>
                <a:lnTo>
                  <a:pt x="1045667" y="725246"/>
                </a:lnTo>
                <a:lnTo>
                  <a:pt x="1003617" y="784694"/>
                </a:lnTo>
                <a:lnTo>
                  <a:pt x="961339" y="820699"/>
                </a:lnTo>
                <a:lnTo>
                  <a:pt x="918324" y="855827"/>
                </a:lnTo>
                <a:lnTo>
                  <a:pt x="880872" y="890524"/>
                </a:lnTo>
                <a:lnTo>
                  <a:pt x="851484" y="928357"/>
                </a:lnTo>
                <a:lnTo>
                  <a:pt x="830313" y="969403"/>
                </a:lnTo>
                <a:lnTo>
                  <a:pt x="817460" y="1013726"/>
                </a:lnTo>
                <a:lnTo>
                  <a:pt x="813041" y="1061389"/>
                </a:lnTo>
                <a:lnTo>
                  <a:pt x="817181" y="1112481"/>
                </a:lnTo>
                <a:lnTo>
                  <a:pt x="966063" y="1112481"/>
                </a:lnTo>
                <a:lnTo>
                  <a:pt x="974280" y="1050048"/>
                </a:lnTo>
                <a:lnTo>
                  <a:pt x="986612" y="1011021"/>
                </a:lnTo>
                <a:lnTo>
                  <a:pt x="1011593" y="978865"/>
                </a:lnTo>
                <a:lnTo>
                  <a:pt x="1057732" y="937069"/>
                </a:lnTo>
                <a:lnTo>
                  <a:pt x="1080719" y="916711"/>
                </a:lnTo>
                <a:lnTo>
                  <a:pt x="1103401" y="896010"/>
                </a:lnTo>
                <a:lnTo>
                  <a:pt x="1147483" y="853287"/>
                </a:lnTo>
                <a:lnTo>
                  <a:pt x="1178750" y="815568"/>
                </a:lnTo>
                <a:lnTo>
                  <a:pt x="1200937" y="775716"/>
                </a:lnTo>
                <a:lnTo>
                  <a:pt x="1214069" y="734441"/>
                </a:lnTo>
                <a:lnTo>
                  <a:pt x="1218158" y="692480"/>
                </a:lnTo>
                <a:close/>
              </a:path>
              <a:path w="1791335" h="1824989">
                <a:moveTo>
                  <a:pt x="1790725" y="927887"/>
                </a:moveTo>
                <a:lnTo>
                  <a:pt x="1790700" y="879398"/>
                </a:lnTo>
                <a:lnTo>
                  <a:pt x="1788121" y="830859"/>
                </a:lnTo>
                <a:lnTo>
                  <a:pt x="1782991" y="781710"/>
                </a:lnTo>
                <a:lnTo>
                  <a:pt x="1775345" y="731977"/>
                </a:lnTo>
                <a:lnTo>
                  <a:pt x="1765223" y="682688"/>
                </a:lnTo>
                <a:lnTo>
                  <a:pt x="1752714" y="634758"/>
                </a:lnTo>
                <a:lnTo>
                  <a:pt x="1737817" y="588162"/>
                </a:lnTo>
                <a:lnTo>
                  <a:pt x="1720532" y="542950"/>
                </a:lnTo>
                <a:lnTo>
                  <a:pt x="1700872" y="499110"/>
                </a:lnTo>
                <a:lnTo>
                  <a:pt x="1678851" y="456666"/>
                </a:lnTo>
                <a:lnTo>
                  <a:pt x="1654479" y="415632"/>
                </a:lnTo>
                <a:lnTo>
                  <a:pt x="1637982" y="391172"/>
                </a:lnTo>
                <a:lnTo>
                  <a:pt x="1637982" y="892987"/>
                </a:lnTo>
                <a:lnTo>
                  <a:pt x="1636458" y="940003"/>
                </a:lnTo>
                <a:lnTo>
                  <a:pt x="1632013" y="986472"/>
                </a:lnTo>
                <a:lnTo>
                  <a:pt x="1624698" y="1032268"/>
                </a:lnTo>
                <a:lnTo>
                  <a:pt x="1614601" y="1077290"/>
                </a:lnTo>
                <a:lnTo>
                  <a:pt x="1601800" y="1121422"/>
                </a:lnTo>
                <a:lnTo>
                  <a:pt x="1586357" y="1164539"/>
                </a:lnTo>
                <a:lnTo>
                  <a:pt x="1568348" y="1206525"/>
                </a:lnTo>
                <a:lnTo>
                  <a:pt x="1547863" y="1247267"/>
                </a:lnTo>
                <a:lnTo>
                  <a:pt x="1524939" y="1286675"/>
                </a:lnTo>
                <a:lnTo>
                  <a:pt x="1499730" y="1324533"/>
                </a:lnTo>
                <a:lnTo>
                  <a:pt x="1472234" y="1360843"/>
                </a:lnTo>
                <a:lnTo>
                  <a:pt x="1442567" y="1395425"/>
                </a:lnTo>
                <a:lnTo>
                  <a:pt x="1410779" y="1428165"/>
                </a:lnTo>
                <a:lnTo>
                  <a:pt x="1376959" y="1458976"/>
                </a:lnTo>
                <a:lnTo>
                  <a:pt x="1341183" y="1487703"/>
                </a:lnTo>
                <a:lnTo>
                  <a:pt x="1303528" y="1514259"/>
                </a:lnTo>
                <a:lnTo>
                  <a:pt x="1264056" y="1538503"/>
                </a:lnTo>
                <a:lnTo>
                  <a:pt x="1222857" y="1560347"/>
                </a:lnTo>
                <a:lnTo>
                  <a:pt x="1179995" y="1579638"/>
                </a:lnTo>
                <a:lnTo>
                  <a:pt x="1135545" y="1596288"/>
                </a:lnTo>
                <a:lnTo>
                  <a:pt x="1089596" y="1610169"/>
                </a:lnTo>
                <a:lnTo>
                  <a:pt x="1042225" y="1621167"/>
                </a:lnTo>
                <a:lnTo>
                  <a:pt x="989749" y="1629791"/>
                </a:lnTo>
                <a:lnTo>
                  <a:pt x="937602" y="1634769"/>
                </a:lnTo>
                <a:lnTo>
                  <a:pt x="885825" y="1636102"/>
                </a:lnTo>
                <a:lnTo>
                  <a:pt x="834428" y="1633740"/>
                </a:lnTo>
                <a:lnTo>
                  <a:pt x="783450" y="1627682"/>
                </a:lnTo>
                <a:lnTo>
                  <a:pt x="732917" y="1617891"/>
                </a:lnTo>
                <a:lnTo>
                  <a:pt x="682853" y="1604340"/>
                </a:lnTo>
                <a:lnTo>
                  <a:pt x="633272" y="1587017"/>
                </a:lnTo>
                <a:lnTo>
                  <a:pt x="584225" y="1565884"/>
                </a:lnTo>
                <a:lnTo>
                  <a:pt x="566267" y="1559064"/>
                </a:lnTo>
                <a:lnTo>
                  <a:pt x="548589" y="1555838"/>
                </a:lnTo>
                <a:lnTo>
                  <a:pt x="530606" y="1556143"/>
                </a:lnTo>
                <a:lnTo>
                  <a:pt x="511759" y="1559915"/>
                </a:lnTo>
                <a:lnTo>
                  <a:pt x="186499" y="1648396"/>
                </a:lnTo>
                <a:lnTo>
                  <a:pt x="200253" y="1596288"/>
                </a:lnTo>
                <a:lnTo>
                  <a:pt x="213512" y="1545805"/>
                </a:lnTo>
                <a:lnTo>
                  <a:pt x="226783" y="1495437"/>
                </a:lnTo>
                <a:lnTo>
                  <a:pt x="240080" y="1445552"/>
                </a:lnTo>
                <a:lnTo>
                  <a:pt x="253555" y="1396022"/>
                </a:lnTo>
                <a:lnTo>
                  <a:pt x="267373" y="1346733"/>
                </a:lnTo>
                <a:lnTo>
                  <a:pt x="271386" y="1325473"/>
                </a:lnTo>
                <a:lnTo>
                  <a:pt x="270802" y="1305737"/>
                </a:lnTo>
                <a:lnTo>
                  <a:pt x="265722" y="1286649"/>
                </a:lnTo>
                <a:lnTo>
                  <a:pt x="256349" y="1267447"/>
                </a:lnTo>
                <a:lnTo>
                  <a:pt x="233921" y="1226426"/>
                </a:lnTo>
                <a:lnTo>
                  <a:pt x="214388" y="1184783"/>
                </a:lnTo>
                <a:lnTo>
                  <a:pt x="197688" y="1142631"/>
                </a:lnTo>
                <a:lnTo>
                  <a:pt x="183807" y="1100074"/>
                </a:lnTo>
                <a:lnTo>
                  <a:pt x="172669" y="1057224"/>
                </a:lnTo>
                <a:lnTo>
                  <a:pt x="164236" y="1014171"/>
                </a:lnTo>
                <a:lnTo>
                  <a:pt x="158457" y="971016"/>
                </a:lnTo>
                <a:lnTo>
                  <a:pt x="155295" y="927887"/>
                </a:lnTo>
                <a:lnTo>
                  <a:pt x="154686" y="884872"/>
                </a:lnTo>
                <a:lnTo>
                  <a:pt x="156603" y="842086"/>
                </a:lnTo>
                <a:lnTo>
                  <a:pt x="160985" y="799630"/>
                </a:lnTo>
                <a:lnTo>
                  <a:pt x="167805" y="757593"/>
                </a:lnTo>
                <a:lnTo>
                  <a:pt x="176987" y="716102"/>
                </a:lnTo>
                <a:lnTo>
                  <a:pt x="188493" y="675259"/>
                </a:lnTo>
                <a:lnTo>
                  <a:pt x="202285" y="635165"/>
                </a:lnTo>
                <a:lnTo>
                  <a:pt x="218313" y="595909"/>
                </a:lnTo>
                <a:lnTo>
                  <a:pt x="236524" y="557618"/>
                </a:lnTo>
                <a:lnTo>
                  <a:pt x="256882" y="520395"/>
                </a:lnTo>
                <a:lnTo>
                  <a:pt x="279336" y="484339"/>
                </a:lnTo>
                <a:lnTo>
                  <a:pt x="303834" y="449554"/>
                </a:lnTo>
                <a:lnTo>
                  <a:pt x="330327" y="416140"/>
                </a:lnTo>
                <a:lnTo>
                  <a:pt x="358775" y="384213"/>
                </a:lnTo>
                <a:lnTo>
                  <a:pt x="389128" y="353872"/>
                </a:lnTo>
                <a:lnTo>
                  <a:pt x="421335" y="325234"/>
                </a:lnTo>
                <a:lnTo>
                  <a:pt x="455358" y="298373"/>
                </a:lnTo>
                <a:lnTo>
                  <a:pt x="491147" y="273431"/>
                </a:lnTo>
                <a:lnTo>
                  <a:pt x="528650" y="250482"/>
                </a:lnTo>
                <a:lnTo>
                  <a:pt x="567829" y="229654"/>
                </a:lnTo>
                <a:lnTo>
                  <a:pt x="608622" y="211048"/>
                </a:lnTo>
                <a:lnTo>
                  <a:pt x="650989" y="194754"/>
                </a:lnTo>
                <a:lnTo>
                  <a:pt x="694893" y="180886"/>
                </a:lnTo>
                <a:lnTo>
                  <a:pt x="740283" y="169545"/>
                </a:lnTo>
                <a:lnTo>
                  <a:pt x="787527" y="160832"/>
                </a:lnTo>
                <a:lnTo>
                  <a:pt x="834555" y="155257"/>
                </a:lnTo>
                <a:lnTo>
                  <a:pt x="881253" y="152730"/>
                </a:lnTo>
                <a:lnTo>
                  <a:pt x="927506" y="153162"/>
                </a:lnTo>
                <a:lnTo>
                  <a:pt x="973226" y="156476"/>
                </a:lnTo>
                <a:lnTo>
                  <a:pt x="1018298" y="162610"/>
                </a:lnTo>
                <a:lnTo>
                  <a:pt x="1062621" y="171462"/>
                </a:lnTo>
                <a:lnTo>
                  <a:pt x="1106093" y="182956"/>
                </a:lnTo>
                <a:lnTo>
                  <a:pt x="1148613" y="197015"/>
                </a:lnTo>
                <a:lnTo>
                  <a:pt x="1190066" y="213550"/>
                </a:lnTo>
                <a:lnTo>
                  <a:pt x="1230350" y="232498"/>
                </a:lnTo>
                <a:lnTo>
                  <a:pt x="1269377" y="253758"/>
                </a:lnTo>
                <a:lnTo>
                  <a:pt x="1307020" y="277266"/>
                </a:lnTo>
                <a:lnTo>
                  <a:pt x="1343190" y="302920"/>
                </a:lnTo>
                <a:lnTo>
                  <a:pt x="1377784" y="330669"/>
                </a:lnTo>
                <a:lnTo>
                  <a:pt x="1410690" y="360400"/>
                </a:lnTo>
                <a:lnTo>
                  <a:pt x="1441805" y="392061"/>
                </a:lnTo>
                <a:lnTo>
                  <a:pt x="1471028" y="425551"/>
                </a:lnTo>
                <a:lnTo>
                  <a:pt x="1498244" y="460794"/>
                </a:lnTo>
                <a:lnTo>
                  <a:pt x="1523377" y="497713"/>
                </a:lnTo>
                <a:lnTo>
                  <a:pt x="1546288" y="536232"/>
                </a:lnTo>
                <a:lnTo>
                  <a:pt x="1566900" y="576249"/>
                </a:lnTo>
                <a:lnTo>
                  <a:pt x="1585087" y="617715"/>
                </a:lnTo>
                <a:lnTo>
                  <a:pt x="1600771" y="660514"/>
                </a:lnTo>
                <a:lnTo>
                  <a:pt x="1613814" y="704596"/>
                </a:lnTo>
                <a:lnTo>
                  <a:pt x="1624152" y="749858"/>
                </a:lnTo>
                <a:lnTo>
                  <a:pt x="1631899" y="797801"/>
                </a:lnTo>
                <a:lnTo>
                  <a:pt x="1636483" y="845553"/>
                </a:lnTo>
                <a:lnTo>
                  <a:pt x="1637982" y="892987"/>
                </a:lnTo>
                <a:lnTo>
                  <a:pt x="1637982" y="391172"/>
                </a:lnTo>
                <a:lnTo>
                  <a:pt x="1598701" y="337794"/>
                </a:lnTo>
                <a:lnTo>
                  <a:pt x="1567319" y="301040"/>
                </a:lnTo>
                <a:lnTo>
                  <a:pt x="1533613" y="265722"/>
                </a:lnTo>
                <a:lnTo>
                  <a:pt x="1497596" y="231876"/>
                </a:lnTo>
                <a:lnTo>
                  <a:pt x="1459280" y="199491"/>
                </a:lnTo>
                <a:lnTo>
                  <a:pt x="1417777" y="167894"/>
                </a:lnTo>
                <a:lnTo>
                  <a:pt x="1395552" y="152730"/>
                </a:lnTo>
                <a:lnTo>
                  <a:pt x="1375473" y="139014"/>
                </a:lnTo>
                <a:lnTo>
                  <a:pt x="1332395" y="112839"/>
                </a:lnTo>
                <a:lnTo>
                  <a:pt x="1288529" y="89382"/>
                </a:lnTo>
                <a:lnTo>
                  <a:pt x="1243901" y="68656"/>
                </a:lnTo>
                <a:lnTo>
                  <a:pt x="1198511" y="50647"/>
                </a:lnTo>
                <a:lnTo>
                  <a:pt x="1152359" y="35369"/>
                </a:lnTo>
                <a:lnTo>
                  <a:pt x="1105471" y="22821"/>
                </a:lnTo>
                <a:lnTo>
                  <a:pt x="1057833" y="13004"/>
                </a:lnTo>
                <a:lnTo>
                  <a:pt x="1009472" y="5930"/>
                </a:lnTo>
                <a:lnTo>
                  <a:pt x="960374" y="1600"/>
                </a:lnTo>
                <a:lnTo>
                  <a:pt x="910564" y="0"/>
                </a:lnTo>
                <a:lnTo>
                  <a:pt x="860044" y="1155"/>
                </a:lnTo>
                <a:lnTo>
                  <a:pt x="808824" y="5067"/>
                </a:lnTo>
                <a:lnTo>
                  <a:pt x="756907" y="11722"/>
                </a:lnTo>
                <a:lnTo>
                  <a:pt x="705840" y="20916"/>
                </a:lnTo>
                <a:lnTo>
                  <a:pt x="656082" y="32575"/>
                </a:lnTo>
                <a:lnTo>
                  <a:pt x="607682" y="46736"/>
                </a:lnTo>
                <a:lnTo>
                  <a:pt x="560654" y="63398"/>
                </a:lnTo>
                <a:lnTo>
                  <a:pt x="515048" y="82575"/>
                </a:lnTo>
                <a:lnTo>
                  <a:pt x="470903" y="104279"/>
                </a:lnTo>
                <a:lnTo>
                  <a:pt x="428256" y="128524"/>
                </a:lnTo>
                <a:lnTo>
                  <a:pt x="387146" y="155308"/>
                </a:lnTo>
                <a:lnTo>
                  <a:pt x="347599" y="184645"/>
                </a:lnTo>
                <a:lnTo>
                  <a:pt x="309664" y="216547"/>
                </a:lnTo>
                <a:lnTo>
                  <a:pt x="273380" y="251028"/>
                </a:lnTo>
                <a:lnTo>
                  <a:pt x="238785" y="288112"/>
                </a:lnTo>
                <a:lnTo>
                  <a:pt x="205905" y="327774"/>
                </a:lnTo>
                <a:lnTo>
                  <a:pt x="174955" y="369189"/>
                </a:lnTo>
                <a:lnTo>
                  <a:pt x="146545" y="410933"/>
                </a:lnTo>
                <a:lnTo>
                  <a:pt x="120662" y="452983"/>
                </a:lnTo>
                <a:lnTo>
                  <a:pt x="97307" y="495363"/>
                </a:lnTo>
                <a:lnTo>
                  <a:pt x="76466" y="538048"/>
                </a:lnTo>
                <a:lnTo>
                  <a:pt x="58140" y="581037"/>
                </a:lnTo>
                <a:lnTo>
                  <a:pt x="42329" y="624344"/>
                </a:lnTo>
                <a:lnTo>
                  <a:pt x="29032" y="667931"/>
                </a:lnTo>
                <a:lnTo>
                  <a:pt x="18224" y="711822"/>
                </a:lnTo>
                <a:lnTo>
                  <a:pt x="9906" y="755992"/>
                </a:lnTo>
                <a:lnTo>
                  <a:pt x="4089" y="800455"/>
                </a:lnTo>
                <a:lnTo>
                  <a:pt x="749" y="845185"/>
                </a:lnTo>
                <a:lnTo>
                  <a:pt x="0" y="892987"/>
                </a:lnTo>
                <a:lnTo>
                  <a:pt x="1524" y="935482"/>
                </a:lnTo>
                <a:lnTo>
                  <a:pt x="5613" y="981024"/>
                </a:lnTo>
                <a:lnTo>
                  <a:pt x="12166" y="1026833"/>
                </a:lnTo>
                <a:lnTo>
                  <a:pt x="21183" y="1072896"/>
                </a:lnTo>
                <a:lnTo>
                  <a:pt x="32651" y="1119200"/>
                </a:lnTo>
                <a:lnTo>
                  <a:pt x="46570" y="1165758"/>
                </a:lnTo>
                <a:lnTo>
                  <a:pt x="62928" y="1212570"/>
                </a:lnTo>
                <a:lnTo>
                  <a:pt x="81737" y="1259598"/>
                </a:lnTo>
                <a:lnTo>
                  <a:pt x="102984" y="1306868"/>
                </a:lnTo>
                <a:lnTo>
                  <a:pt x="106553" y="1317078"/>
                </a:lnTo>
                <a:lnTo>
                  <a:pt x="108381" y="1328356"/>
                </a:lnTo>
                <a:lnTo>
                  <a:pt x="108458" y="1339824"/>
                </a:lnTo>
                <a:lnTo>
                  <a:pt x="106768" y="1350606"/>
                </a:lnTo>
                <a:lnTo>
                  <a:pt x="93370" y="1402880"/>
                </a:lnTo>
                <a:lnTo>
                  <a:pt x="79781" y="1455102"/>
                </a:lnTo>
                <a:lnTo>
                  <a:pt x="66090" y="1507299"/>
                </a:lnTo>
                <a:lnTo>
                  <a:pt x="38557" y="1611668"/>
                </a:lnTo>
                <a:lnTo>
                  <a:pt x="24828" y="1663852"/>
                </a:lnTo>
                <a:lnTo>
                  <a:pt x="11226" y="1716074"/>
                </a:lnTo>
                <a:lnTo>
                  <a:pt x="10287" y="1765731"/>
                </a:lnTo>
                <a:lnTo>
                  <a:pt x="31623" y="1803819"/>
                </a:lnTo>
                <a:lnTo>
                  <a:pt x="69811" y="1824951"/>
                </a:lnTo>
                <a:lnTo>
                  <a:pt x="119380" y="1823732"/>
                </a:lnTo>
                <a:lnTo>
                  <a:pt x="509663" y="1719834"/>
                </a:lnTo>
                <a:lnTo>
                  <a:pt x="521779" y="1717840"/>
                </a:lnTo>
                <a:lnTo>
                  <a:pt x="535419" y="1717840"/>
                </a:lnTo>
                <a:lnTo>
                  <a:pt x="547319" y="1719440"/>
                </a:lnTo>
                <a:lnTo>
                  <a:pt x="559142" y="1722882"/>
                </a:lnTo>
                <a:lnTo>
                  <a:pt x="605688" y="1739709"/>
                </a:lnTo>
                <a:lnTo>
                  <a:pt x="652653" y="1754276"/>
                </a:lnTo>
                <a:lnTo>
                  <a:pt x="700074" y="1766506"/>
                </a:lnTo>
                <a:lnTo>
                  <a:pt x="748004" y="1776349"/>
                </a:lnTo>
                <a:lnTo>
                  <a:pt x="796493" y="1783727"/>
                </a:lnTo>
                <a:lnTo>
                  <a:pt x="845553" y="1788566"/>
                </a:lnTo>
                <a:lnTo>
                  <a:pt x="895248" y="1790801"/>
                </a:lnTo>
                <a:lnTo>
                  <a:pt x="967892" y="1783994"/>
                </a:lnTo>
                <a:lnTo>
                  <a:pt x="1040231" y="1775244"/>
                </a:lnTo>
                <a:lnTo>
                  <a:pt x="1091679" y="1765630"/>
                </a:lnTo>
                <a:lnTo>
                  <a:pt x="1141717" y="1753463"/>
                </a:lnTo>
                <a:lnTo>
                  <a:pt x="1190307" y="1738744"/>
                </a:lnTo>
                <a:lnTo>
                  <a:pt x="1237449" y="1721485"/>
                </a:lnTo>
                <a:lnTo>
                  <a:pt x="1283131" y="1701685"/>
                </a:lnTo>
                <a:lnTo>
                  <a:pt x="1327327" y="1679359"/>
                </a:lnTo>
                <a:lnTo>
                  <a:pt x="1370037" y="1654505"/>
                </a:lnTo>
                <a:lnTo>
                  <a:pt x="1379220" y="1648396"/>
                </a:lnTo>
                <a:lnTo>
                  <a:pt x="1397736" y="1636102"/>
                </a:lnTo>
                <a:lnTo>
                  <a:pt x="1450924" y="1597228"/>
                </a:lnTo>
                <a:lnTo>
                  <a:pt x="1489075" y="1564817"/>
                </a:lnTo>
                <a:lnTo>
                  <a:pt x="1525689" y="1529892"/>
                </a:lnTo>
                <a:lnTo>
                  <a:pt x="1560753" y="1492465"/>
                </a:lnTo>
                <a:lnTo>
                  <a:pt x="1594243" y="1452537"/>
                </a:lnTo>
                <a:lnTo>
                  <a:pt x="1624495" y="1412494"/>
                </a:lnTo>
                <a:lnTo>
                  <a:pt x="1652231" y="1371752"/>
                </a:lnTo>
                <a:lnTo>
                  <a:pt x="1677454" y="1330299"/>
                </a:lnTo>
                <a:lnTo>
                  <a:pt x="1700149" y="1288173"/>
                </a:lnTo>
                <a:lnTo>
                  <a:pt x="1720316" y="1245362"/>
                </a:lnTo>
                <a:lnTo>
                  <a:pt x="1737956" y="1201877"/>
                </a:lnTo>
                <a:lnTo>
                  <a:pt x="1753082" y="1157732"/>
                </a:lnTo>
                <a:lnTo>
                  <a:pt x="1765668" y="1112926"/>
                </a:lnTo>
                <a:lnTo>
                  <a:pt x="1775739" y="1067473"/>
                </a:lnTo>
                <a:lnTo>
                  <a:pt x="1783270" y="1021397"/>
                </a:lnTo>
                <a:lnTo>
                  <a:pt x="1788287" y="974686"/>
                </a:lnTo>
                <a:lnTo>
                  <a:pt x="1790725" y="927887"/>
                </a:lnTo>
                <a:close/>
              </a:path>
            </a:pathLst>
          </a:custGeom>
          <a:solidFill>
            <a:srgbClr val="F0D612"/>
          </a:solidFill>
        </p:spPr>
        <p:txBody>
          <a:bodyPr wrap="square" lIns="0" tIns="0" rIns="0" bIns="0" rtlCol="0"/>
          <a:lstStyle/>
          <a:p>
            <a:endParaRPr dirty="0"/>
          </a:p>
        </p:txBody>
      </p:sp>
      <p:sp>
        <p:nvSpPr>
          <p:cNvPr id="5" name="object 10">
            <a:extLst>
              <a:ext uri="{FF2B5EF4-FFF2-40B4-BE49-F238E27FC236}">
                <a16:creationId xmlns:a16="http://schemas.microsoft.com/office/drawing/2014/main" id="{C59D27EA-63C3-4479-B7D5-BA9F28127C7C}"/>
              </a:ext>
            </a:extLst>
          </p:cNvPr>
          <p:cNvSpPr txBox="1"/>
          <p:nvPr/>
        </p:nvSpPr>
        <p:spPr>
          <a:xfrm>
            <a:off x="0" y="3336925"/>
            <a:ext cx="9144000" cy="690574"/>
          </a:xfrm>
          <a:prstGeom prst="rect">
            <a:avLst/>
          </a:prstGeom>
        </p:spPr>
        <p:txBody>
          <a:bodyPr vert="horz" wrap="square" lIns="0" tIns="13335" rIns="0" bIns="0" rtlCol="0">
            <a:spAutoFit/>
          </a:bodyPr>
          <a:lstStyle/>
          <a:p>
            <a:pPr marL="12700" algn="ctr">
              <a:lnSpc>
                <a:spcPct val="100000"/>
              </a:lnSpc>
              <a:spcBef>
                <a:spcPts val="105"/>
              </a:spcBef>
            </a:pPr>
            <a:r>
              <a:rPr lang="en-AU" sz="4400" b="1" spc="-25"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Questions?</a:t>
            </a:r>
            <a:endParaRPr sz="4400" b="1" dirty="0">
              <a:latin typeface="Helvetica Neue" panose="02000503000000020004" pitchFamily="2" charset="0"/>
              <a:ea typeface="Helvetica Neue" panose="02000503000000020004" pitchFamily="2" charset="0"/>
              <a:cs typeface="Helvetica Neue" panose="02000503000000020004" pitchFamily="2"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83831"/>
            <a:ext cx="9144000" cy="4364355"/>
          </a:xfrm>
          <a:custGeom>
            <a:avLst/>
            <a:gdLst/>
            <a:ahLst/>
            <a:cxnLst/>
            <a:rect l="l" t="t" r="r" b="b"/>
            <a:pathLst>
              <a:path w="9144000" h="4364355">
                <a:moveTo>
                  <a:pt x="9144000" y="0"/>
                </a:moveTo>
                <a:lnTo>
                  <a:pt x="0" y="0"/>
                </a:lnTo>
                <a:lnTo>
                  <a:pt x="0" y="4364164"/>
                </a:lnTo>
                <a:lnTo>
                  <a:pt x="9144000" y="4364164"/>
                </a:lnTo>
                <a:lnTo>
                  <a:pt x="9144000" y="0"/>
                </a:lnTo>
                <a:close/>
              </a:path>
            </a:pathLst>
          </a:custGeom>
          <a:solidFill>
            <a:srgbClr val="FFFFFF"/>
          </a:solidFill>
        </p:spPr>
        <p:txBody>
          <a:bodyPr wrap="square" lIns="0" tIns="0" rIns="0" bIns="0" rtlCol="0"/>
          <a:lstStyle/>
          <a:p>
            <a:endParaRPr dirty="0"/>
          </a:p>
        </p:txBody>
      </p:sp>
      <p:sp>
        <p:nvSpPr>
          <p:cNvPr id="3" name="object 3"/>
          <p:cNvSpPr/>
          <p:nvPr/>
        </p:nvSpPr>
        <p:spPr>
          <a:xfrm>
            <a:off x="0" y="783831"/>
            <a:ext cx="3198830" cy="4364355"/>
          </a:xfrm>
          <a:custGeom>
            <a:avLst/>
            <a:gdLst/>
            <a:ahLst/>
            <a:cxnLst/>
            <a:rect l="l" t="t" r="r" b="b"/>
            <a:pathLst>
              <a:path w="9144000" h="4364355">
                <a:moveTo>
                  <a:pt x="9144000" y="0"/>
                </a:moveTo>
                <a:lnTo>
                  <a:pt x="0" y="0"/>
                </a:lnTo>
                <a:lnTo>
                  <a:pt x="0" y="4364164"/>
                </a:lnTo>
                <a:lnTo>
                  <a:pt x="9144000" y="4364164"/>
                </a:lnTo>
                <a:lnTo>
                  <a:pt x="9144000" y="0"/>
                </a:lnTo>
                <a:close/>
              </a:path>
            </a:pathLst>
          </a:custGeom>
          <a:solidFill>
            <a:srgbClr val="3BB877"/>
          </a:solidFill>
        </p:spPr>
        <p:txBody>
          <a:bodyPr wrap="square" lIns="0" tIns="0" rIns="0" bIns="0" rtlCol="0"/>
          <a:lstStyle/>
          <a:p>
            <a:endParaRPr dirty="0"/>
          </a:p>
        </p:txBody>
      </p:sp>
      <p:sp>
        <p:nvSpPr>
          <p:cNvPr id="4" name="object 4"/>
          <p:cNvSpPr txBox="1"/>
          <p:nvPr/>
        </p:nvSpPr>
        <p:spPr>
          <a:xfrm>
            <a:off x="3683359" y="2404537"/>
            <a:ext cx="5333994" cy="733662"/>
          </a:xfrm>
          <a:prstGeom prst="rect">
            <a:avLst/>
          </a:prstGeom>
        </p:spPr>
        <p:txBody>
          <a:bodyPr vert="horz" wrap="square" lIns="0" tIns="12700" rIns="0" bIns="0" rtlCol="0">
            <a:spAutoFit/>
          </a:bodyPr>
          <a:lstStyle/>
          <a:p>
            <a:pPr marL="355600" marR="788035" indent="-342900">
              <a:lnSpc>
                <a:spcPct val="120800"/>
              </a:lnSpc>
              <a:spcBef>
                <a:spcPts val="100"/>
              </a:spcBef>
              <a:buClr>
                <a:srgbClr val="0B7D60"/>
              </a:buClr>
              <a:buFont typeface="Arial" panose="020B0604020202020204" pitchFamily="34" charset="0"/>
              <a:buChar char="•"/>
            </a:pPr>
            <a:r>
              <a:rPr sz="2000" dirty="0">
                <a:solidFill>
                  <a:srgbClr val="0B7D60"/>
                </a:solidFill>
                <a:latin typeface="Helvetica Neue"/>
                <a:cs typeface="Helvetica Neue"/>
              </a:rPr>
              <a:t>Website</a:t>
            </a:r>
            <a:r>
              <a:rPr sz="2000" spc="-114" dirty="0">
                <a:solidFill>
                  <a:srgbClr val="0B7D60"/>
                </a:solidFill>
                <a:latin typeface="Helvetica Neue"/>
                <a:cs typeface="Helvetica Neue"/>
              </a:rPr>
              <a:t> </a:t>
            </a:r>
            <a:r>
              <a:rPr sz="2000" spc="-20" dirty="0">
                <a:solidFill>
                  <a:srgbClr val="0B7D60"/>
                </a:solidFill>
                <a:latin typeface="Helvetica Neue"/>
                <a:cs typeface="Helvetica Neue"/>
                <a:hlinkClick r:id="rId3">
                  <a:extLst>
                    <a:ext uri="{A12FA001-AC4F-418D-AE19-62706E023703}">
                      <ahyp:hlinkClr xmlns:ahyp="http://schemas.microsoft.com/office/drawing/2018/hyperlinkcolor" val="tx"/>
                    </a:ext>
                  </a:extLst>
                </a:hlinkClick>
              </a:rPr>
              <a:t>www.gcccouncil.org</a:t>
            </a:r>
            <a:endParaRPr lang="en-AU" sz="2000" spc="-20" dirty="0">
              <a:solidFill>
                <a:srgbClr val="0B7D60"/>
              </a:solidFill>
              <a:latin typeface="Helvetica Neue"/>
              <a:cs typeface="Helvetica Neue"/>
            </a:endParaRPr>
          </a:p>
          <a:p>
            <a:pPr marL="355600" marR="788035" indent="-342900">
              <a:lnSpc>
                <a:spcPct val="120800"/>
              </a:lnSpc>
              <a:spcBef>
                <a:spcPts val="100"/>
              </a:spcBef>
              <a:buClr>
                <a:srgbClr val="0B7D60"/>
              </a:buClr>
              <a:buFont typeface="Arial" panose="020B0604020202020204" pitchFamily="34" charset="0"/>
              <a:buChar char="•"/>
            </a:pPr>
            <a:r>
              <a:rPr sz="2000" dirty="0">
                <a:solidFill>
                  <a:srgbClr val="0B7D60"/>
                </a:solidFill>
                <a:latin typeface="Helvetica Neue"/>
                <a:cs typeface="Helvetica Neue"/>
              </a:rPr>
              <a:t>Email </a:t>
            </a:r>
            <a:r>
              <a:rPr sz="2000" spc="-10" dirty="0">
                <a:solidFill>
                  <a:srgbClr val="0B7D60"/>
                </a:solidFill>
                <a:latin typeface="Helvetica Neue"/>
                <a:cs typeface="Helvetica Neue"/>
                <a:hlinkClick r:id="rId4">
                  <a:extLst>
                    <a:ext uri="{A12FA001-AC4F-418D-AE19-62706E023703}">
                      <ahyp:hlinkClr xmlns:ahyp="http://schemas.microsoft.com/office/drawing/2018/hyperlinkcolor" val="tx"/>
                    </a:ext>
                  </a:extLst>
                </a:hlinkClick>
              </a:rPr>
              <a:t>info@gcccouncil.org</a:t>
            </a:r>
            <a:endParaRPr lang="en-AU" sz="2000" spc="-10" dirty="0">
              <a:solidFill>
                <a:srgbClr val="0B7D60"/>
              </a:solidFill>
              <a:latin typeface="Helvetica Neue"/>
              <a:cs typeface="Helvetica Neue"/>
            </a:endParaRPr>
          </a:p>
        </p:txBody>
      </p:sp>
      <p:sp>
        <p:nvSpPr>
          <p:cNvPr id="5" name="object 5"/>
          <p:cNvSpPr txBox="1"/>
          <p:nvPr/>
        </p:nvSpPr>
        <p:spPr>
          <a:xfrm>
            <a:off x="379406" y="3033699"/>
            <a:ext cx="2112645" cy="939800"/>
          </a:xfrm>
          <a:prstGeom prst="rect">
            <a:avLst/>
          </a:prstGeom>
        </p:spPr>
        <p:txBody>
          <a:bodyPr vert="horz" wrap="square" lIns="0" tIns="12700" rIns="0" bIns="0" rtlCol="0">
            <a:spAutoFit/>
          </a:bodyPr>
          <a:lstStyle/>
          <a:p>
            <a:pPr marL="12700" marR="5080">
              <a:lnSpc>
                <a:spcPct val="100000"/>
              </a:lnSpc>
              <a:spcBef>
                <a:spcPts val="100"/>
              </a:spcBef>
            </a:pPr>
            <a:r>
              <a:rPr sz="3000" b="1" dirty="0">
                <a:solidFill>
                  <a:srgbClr val="FFFFFF"/>
                </a:solidFill>
                <a:latin typeface="Helvetica Neue"/>
                <a:cs typeface="Helvetica Neue"/>
              </a:rPr>
              <a:t>For </a:t>
            </a:r>
            <a:r>
              <a:rPr sz="3000" b="1" spc="-20" dirty="0">
                <a:solidFill>
                  <a:srgbClr val="FFFFFF"/>
                </a:solidFill>
                <a:latin typeface="Helvetica Neue"/>
                <a:cs typeface="Helvetica Neue"/>
              </a:rPr>
              <a:t>more </a:t>
            </a:r>
            <a:r>
              <a:rPr sz="3000" b="1" spc="-10" dirty="0">
                <a:solidFill>
                  <a:srgbClr val="FFFFFF"/>
                </a:solidFill>
                <a:latin typeface="Helvetica Neue"/>
                <a:cs typeface="Helvetica Neue"/>
              </a:rPr>
              <a:t>information</a:t>
            </a:r>
            <a:endParaRPr sz="3000" dirty="0">
              <a:latin typeface="Helvetica Neue"/>
              <a:cs typeface="Helvetica Neue"/>
            </a:endParaRPr>
          </a:p>
        </p:txBody>
      </p:sp>
      <p:grpSp>
        <p:nvGrpSpPr>
          <p:cNvPr id="6" name="object 6"/>
          <p:cNvGrpSpPr/>
          <p:nvPr/>
        </p:nvGrpSpPr>
        <p:grpSpPr>
          <a:xfrm>
            <a:off x="315239" y="1665643"/>
            <a:ext cx="1132840" cy="1132840"/>
            <a:chOff x="315239" y="1665643"/>
            <a:chExt cx="1132840" cy="1132840"/>
          </a:xfrm>
        </p:grpSpPr>
        <p:sp>
          <p:nvSpPr>
            <p:cNvPr id="7" name="object 7"/>
            <p:cNvSpPr/>
            <p:nvPr/>
          </p:nvSpPr>
          <p:spPr>
            <a:xfrm>
              <a:off x="315239" y="1665643"/>
              <a:ext cx="1132840" cy="1132840"/>
            </a:xfrm>
            <a:custGeom>
              <a:avLst/>
              <a:gdLst/>
              <a:ahLst/>
              <a:cxnLst/>
              <a:rect l="l" t="t" r="r" b="b"/>
              <a:pathLst>
                <a:path w="1132840" h="1132839">
                  <a:moveTo>
                    <a:pt x="622973" y="740651"/>
                  </a:moveTo>
                  <a:lnTo>
                    <a:pt x="622871" y="512914"/>
                  </a:lnTo>
                  <a:lnTo>
                    <a:pt x="606437" y="470941"/>
                  </a:lnTo>
                  <a:lnTo>
                    <a:pt x="562864" y="454164"/>
                  </a:lnTo>
                  <a:lnTo>
                    <a:pt x="546608" y="457847"/>
                  </a:lnTo>
                  <a:lnTo>
                    <a:pt x="513016" y="489978"/>
                  </a:lnTo>
                  <a:lnTo>
                    <a:pt x="509778" y="544398"/>
                  </a:lnTo>
                  <a:lnTo>
                    <a:pt x="509968" y="678624"/>
                  </a:lnTo>
                  <a:lnTo>
                    <a:pt x="509473" y="678624"/>
                  </a:lnTo>
                  <a:lnTo>
                    <a:pt x="509574" y="784593"/>
                  </a:lnTo>
                  <a:lnTo>
                    <a:pt x="520636" y="826338"/>
                  </a:lnTo>
                  <a:lnTo>
                    <a:pt x="552437" y="847864"/>
                  </a:lnTo>
                  <a:lnTo>
                    <a:pt x="572185" y="849134"/>
                  </a:lnTo>
                  <a:lnTo>
                    <a:pt x="592416" y="843026"/>
                  </a:lnTo>
                  <a:lnTo>
                    <a:pt x="608355" y="830618"/>
                  </a:lnTo>
                  <a:lnTo>
                    <a:pt x="618845" y="812914"/>
                  </a:lnTo>
                  <a:lnTo>
                    <a:pt x="622731" y="790930"/>
                  </a:lnTo>
                  <a:lnTo>
                    <a:pt x="622973" y="740651"/>
                  </a:lnTo>
                  <a:close/>
                </a:path>
                <a:path w="1132840" h="1132839">
                  <a:moveTo>
                    <a:pt x="1132344" y="566902"/>
                  </a:moveTo>
                  <a:lnTo>
                    <a:pt x="1130338" y="518528"/>
                  </a:lnTo>
                  <a:lnTo>
                    <a:pt x="1124280" y="470382"/>
                  </a:lnTo>
                  <a:lnTo>
                    <a:pt x="1114374" y="424053"/>
                  </a:lnTo>
                  <a:lnTo>
                    <a:pt x="1100785" y="379222"/>
                  </a:lnTo>
                  <a:lnTo>
                    <a:pt x="1083665" y="336054"/>
                  </a:lnTo>
                  <a:lnTo>
                    <a:pt x="1063180" y="294728"/>
                  </a:lnTo>
                  <a:lnTo>
                    <a:pt x="1039507" y="255409"/>
                  </a:lnTo>
                  <a:lnTo>
                    <a:pt x="1035088" y="249262"/>
                  </a:lnTo>
                  <a:lnTo>
                    <a:pt x="1035088" y="565607"/>
                  </a:lnTo>
                  <a:lnTo>
                    <a:pt x="1035088" y="566902"/>
                  </a:lnTo>
                  <a:lnTo>
                    <a:pt x="1032649" y="614273"/>
                  </a:lnTo>
                  <a:lnTo>
                    <a:pt x="1025461" y="660895"/>
                  </a:lnTo>
                  <a:lnTo>
                    <a:pt x="1013815" y="705904"/>
                  </a:lnTo>
                  <a:lnTo>
                    <a:pt x="997927" y="749033"/>
                  </a:lnTo>
                  <a:lnTo>
                    <a:pt x="978039" y="790054"/>
                  </a:lnTo>
                  <a:lnTo>
                    <a:pt x="954392" y="828738"/>
                  </a:lnTo>
                  <a:lnTo>
                    <a:pt x="927214" y="864844"/>
                  </a:lnTo>
                  <a:lnTo>
                    <a:pt x="896759" y="898144"/>
                  </a:lnTo>
                  <a:lnTo>
                    <a:pt x="863244" y="928395"/>
                  </a:lnTo>
                  <a:lnTo>
                    <a:pt x="826922" y="955370"/>
                  </a:lnTo>
                  <a:lnTo>
                    <a:pt x="788009" y="978827"/>
                  </a:lnTo>
                  <a:lnTo>
                    <a:pt x="746760" y="998537"/>
                  </a:lnTo>
                  <a:lnTo>
                    <a:pt x="703402" y="1014260"/>
                  </a:lnTo>
                  <a:lnTo>
                    <a:pt x="658177" y="1025766"/>
                  </a:lnTo>
                  <a:lnTo>
                    <a:pt x="611314" y="1032814"/>
                  </a:lnTo>
                  <a:lnTo>
                    <a:pt x="563067" y="1035177"/>
                  </a:lnTo>
                  <a:lnTo>
                    <a:pt x="515632" y="1032687"/>
                  </a:lnTo>
                  <a:lnTo>
                    <a:pt x="469519" y="1025474"/>
                  </a:lnTo>
                  <a:lnTo>
                    <a:pt x="424980" y="1013790"/>
                  </a:lnTo>
                  <a:lnTo>
                    <a:pt x="382231" y="997889"/>
                  </a:lnTo>
                  <a:lnTo>
                    <a:pt x="341541" y="977988"/>
                  </a:lnTo>
                  <a:lnTo>
                    <a:pt x="303136" y="954354"/>
                  </a:lnTo>
                  <a:lnTo>
                    <a:pt x="267258" y="927214"/>
                  </a:lnTo>
                  <a:lnTo>
                    <a:pt x="234137" y="896823"/>
                  </a:lnTo>
                  <a:lnTo>
                    <a:pt x="204038" y="863422"/>
                  </a:lnTo>
                  <a:lnTo>
                    <a:pt x="177177" y="827239"/>
                  </a:lnTo>
                  <a:lnTo>
                    <a:pt x="153822" y="788543"/>
                  </a:lnTo>
                  <a:lnTo>
                    <a:pt x="134188" y="747547"/>
                  </a:lnTo>
                  <a:lnTo>
                    <a:pt x="118529" y="704519"/>
                  </a:lnTo>
                  <a:lnTo>
                    <a:pt x="107073" y="659688"/>
                  </a:lnTo>
                  <a:lnTo>
                    <a:pt x="100076" y="613308"/>
                  </a:lnTo>
                  <a:lnTo>
                    <a:pt x="97777" y="565607"/>
                  </a:lnTo>
                  <a:lnTo>
                    <a:pt x="100253" y="518528"/>
                  </a:lnTo>
                  <a:lnTo>
                    <a:pt x="107505" y="470916"/>
                  </a:lnTo>
                  <a:lnTo>
                    <a:pt x="119138" y="425932"/>
                  </a:lnTo>
                  <a:lnTo>
                    <a:pt x="134962" y="382841"/>
                  </a:lnTo>
                  <a:lnTo>
                    <a:pt x="154749" y="341858"/>
                  </a:lnTo>
                  <a:lnTo>
                    <a:pt x="178269" y="303237"/>
                  </a:lnTo>
                  <a:lnTo>
                    <a:pt x="205282" y="267208"/>
                  </a:lnTo>
                  <a:lnTo>
                    <a:pt x="235559" y="233984"/>
                  </a:lnTo>
                  <a:lnTo>
                    <a:pt x="268859" y="203822"/>
                  </a:lnTo>
                  <a:lnTo>
                    <a:pt x="304965" y="176949"/>
                  </a:lnTo>
                  <a:lnTo>
                    <a:pt x="343611" y="153581"/>
                  </a:lnTo>
                  <a:lnTo>
                    <a:pt x="384594" y="133972"/>
                  </a:lnTo>
                  <a:lnTo>
                    <a:pt x="427672" y="118351"/>
                  </a:lnTo>
                  <a:lnTo>
                    <a:pt x="472605" y="106946"/>
                  </a:lnTo>
                  <a:lnTo>
                    <a:pt x="519163" y="99999"/>
                  </a:lnTo>
                  <a:lnTo>
                    <a:pt x="567105" y="97726"/>
                  </a:lnTo>
                  <a:lnTo>
                    <a:pt x="614946" y="100291"/>
                  </a:lnTo>
                  <a:lnTo>
                    <a:pt x="661416" y="107530"/>
                  </a:lnTo>
                  <a:lnTo>
                    <a:pt x="706272" y="119189"/>
                  </a:lnTo>
                  <a:lnTo>
                    <a:pt x="749287" y="135051"/>
                  </a:lnTo>
                  <a:lnTo>
                    <a:pt x="790206" y="154863"/>
                  </a:lnTo>
                  <a:lnTo>
                    <a:pt x="828814" y="178396"/>
                  </a:lnTo>
                  <a:lnTo>
                    <a:pt x="864857" y="205409"/>
                  </a:lnTo>
                  <a:lnTo>
                    <a:pt x="898105" y="235673"/>
                  </a:lnTo>
                  <a:lnTo>
                    <a:pt x="928331" y="268947"/>
                  </a:lnTo>
                  <a:lnTo>
                    <a:pt x="955281" y="304990"/>
                  </a:lnTo>
                  <a:lnTo>
                    <a:pt x="978725" y="343573"/>
                  </a:lnTo>
                  <a:lnTo>
                    <a:pt x="998435" y="384454"/>
                  </a:lnTo>
                  <a:lnTo>
                    <a:pt x="1014158" y="427393"/>
                  </a:lnTo>
                  <a:lnTo>
                    <a:pt x="1025677" y="472160"/>
                  </a:lnTo>
                  <a:lnTo>
                    <a:pt x="1032738" y="518528"/>
                  </a:lnTo>
                  <a:lnTo>
                    <a:pt x="1035088" y="565607"/>
                  </a:lnTo>
                  <a:lnTo>
                    <a:pt x="1035088" y="249262"/>
                  </a:lnTo>
                  <a:lnTo>
                    <a:pt x="1012799" y="218249"/>
                  </a:lnTo>
                  <a:lnTo>
                    <a:pt x="983221" y="183426"/>
                  </a:lnTo>
                  <a:lnTo>
                    <a:pt x="950950" y="151104"/>
                  </a:lnTo>
                  <a:lnTo>
                    <a:pt x="916152" y="121437"/>
                  </a:lnTo>
                  <a:lnTo>
                    <a:pt x="883297" y="97726"/>
                  </a:lnTo>
                  <a:lnTo>
                    <a:pt x="839597" y="70777"/>
                  </a:lnTo>
                  <a:lnTo>
                    <a:pt x="798195" y="50101"/>
                  </a:lnTo>
                  <a:lnTo>
                    <a:pt x="754913" y="32766"/>
                  </a:lnTo>
                  <a:lnTo>
                    <a:pt x="709930" y="18923"/>
                  </a:lnTo>
                  <a:lnTo>
                    <a:pt x="663397" y="8737"/>
                  </a:lnTo>
                  <a:lnTo>
                    <a:pt x="615505" y="2374"/>
                  </a:lnTo>
                  <a:lnTo>
                    <a:pt x="566394" y="0"/>
                  </a:lnTo>
                  <a:lnTo>
                    <a:pt x="517842" y="1803"/>
                  </a:lnTo>
                  <a:lnTo>
                    <a:pt x="470382" y="7708"/>
                  </a:lnTo>
                  <a:lnTo>
                    <a:pt x="424192" y="17551"/>
                  </a:lnTo>
                  <a:lnTo>
                    <a:pt x="379450" y="31140"/>
                  </a:lnTo>
                  <a:lnTo>
                    <a:pt x="336321" y="48323"/>
                  </a:lnTo>
                  <a:lnTo>
                    <a:pt x="294982" y="68897"/>
                  </a:lnTo>
                  <a:lnTo>
                    <a:pt x="255600" y="92697"/>
                  </a:lnTo>
                  <a:lnTo>
                    <a:pt x="218376" y="119557"/>
                  </a:lnTo>
                  <a:lnTo>
                    <a:pt x="183451" y="149301"/>
                  </a:lnTo>
                  <a:lnTo>
                    <a:pt x="151015" y="181737"/>
                  </a:lnTo>
                  <a:lnTo>
                    <a:pt x="121259" y="216700"/>
                  </a:lnTo>
                  <a:lnTo>
                    <a:pt x="94322" y="254012"/>
                  </a:lnTo>
                  <a:lnTo>
                    <a:pt x="70408" y="293497"/>
                  </a:lnTo>
                  <a:lnTo>
                    <a:pt x="49682" y="334987"/>
                  </a:lnTo>
                  <a:lnTo>
                    <a:pt x="32321" y="378294"/>
                  </a:lnTo>
                  <a:lnTo>
                    <a:pt x="18491" y="423252"/>
                  </a:lnTo>
                  <a:lnTo>
                    <a:pt x="8369" y="469684"/>
                  </a:lnTo>
                  <a:lnTo>
                    <a:pt x="2146" y="517410"/>
                  </a:lnTo>
                  <a:lnTo>
                    <a:pt x="0" y="565607"/>
                  </a:lnTo>
                  <a:lnTo>
                    <a:pt x="0" y="566902"/>
                  </a:lnTo>
                  <a:lnTo>
                    <a:pt x="1943" y="614273"/>
                  </a:lnTo>
                  <a:lnTo>
                    <a:pt x="7861" y="661225"/>
                  </a:lnTo>
                  <a:lnTo>
                    <a:pt x="17614" y="707072"/>
                  </a:lnTo>
                  <a:lnTo>
                    <a:pt x="31013" y="751586"/>
                  </a:lnTo>
                  <a:lnTo>
                    <a:pt x="47929" y="794562"/>
                  </a:lnTo>
                  <a:lnTo>
                    <a:pt x="68186" y="835837"/>
                  </a:lnTo>
                  <a:lnTo>
                    <a:pt x="91630" y="875220"/>
                  </a:lnTo>
                  <a:lnTo>
                    <a:pt x="118122" y="912520"/>
                  </a:lnTo>
                  <a:lnTo>
                    <a:pt x="147485" y="947559"/>
                  </a:lnTo>
                  <a:lnTo>
                    <a:pt x="179565" y="980147"/>
                  </a:lnTo>
                  <a:lnTo>
                    <a:pt x="214223" y="1010107"/>
                  </a:lnTo>
                  <a:lnTo>
                    <a:pt x="251282" y="1037234"/>
                  </a:lnTo>
                  <a:lnTo>
                    <a:pt x="290601" y="1061351"/>
                  </a:lnTo>
                  <a:lnTo>
                    <a:pt x="332016" y="1082281"/>
                  </a:lnTo>
                  <a:lnTo>
                    <a:pt x="375373" y="1099845"/>
                  </a:lnTo>
                  <a:lnTo>
                    <a:pt x="420522" y="1113828"/>
                  </a:lnTo>
                  <a:lnTo>
                    <a:pt x="467296" y="1124077"/>
                  </a:lnTo>
                  <a:lnTo>
                    <a:pt x="515543" y="1130388"/>
                  </a:lnTo>
                  <a:lnTo>
                    <a:pt x="565111" y="1132573"/>
                  </a:lnTo>
                  <a:lnTo>
                    <a:pt x="614540" y="1130541"/>
                  </a:lnTo>
                  <a:lnTo>
                    <a:pt x="662711" y="1124407"/>
                  </a:lnTo>
                  <a:lnTo>
                    <a:pt x="709447" y="1114374"/>
                  </a:lnTo>
                  <a:lnTo>
                    <a:pt x="754595" y="1100594"/>
                  </a:lnTo>
                  <a:lnTo>
                    <a:pt x="798004" y="1083259"/>
                  </a:lnTo>
                  <a:lnTo>
                    <a:pt x="839495" y="1062545"/>
                  </a:lnTo>
                  <a:lnTo>
                    <a:pt x="878916" y="1038631"/>
                  </a:lnTo>
                  <a:lnTo>
                    <a:pt x="883678" y="1035177"/>
                  </a:lnTo>
                  <a:lnTo>
                    <a:pt x="916114" y="1011694"/>
                  </a:lnTo>
                  <a:lnTo>
                    <a:pt x="950912" y="981913"/>
                  </a:lnTo>
                  <a:lnTo>
                    <a:pt x="983170" y="949464"/>
                  </a:lnTo>
                  <a:lnTo>
                    <a:pt x="1012723" y="914527"/>
                  </a:lnTo>
                  <a:lnTo>
                    <a:pt x="1039393" y="877290"/>
                  </a:lnTo>
                  <a:lnTo>
                    <a:pt x="1063040" y="837907"/>
                  </a:lnTo>
                  <a:lnTo>
                    <a:pt x="1083500" y="796582"/>
                  </a:lnTo>
                  <a:lnTo>
                    <a:pt x="1100607" y="753491"/>
                  </a:lnTo>
                  <a:lnTo>
                    <a:pt x="1114209" y="708787"/>
                  </a:lnTo>
                  <a:lnTo>
                    <a:pt x="1124140" y="662673"/>
                  </a:lnTo>
                  <a:lnTo>
                    <a:pt x="1130236" y="615327"/>
                  </a:lnTo>
                  <a:lnTo>
                    <a:pt x="1132344" y="566902"/>
                  </a:lnTo>
                  <a:close/>
                </a:path>
              </a:pathLst>
            </a:custGeom>
            <a:solidFill>
              <a:srgbClr val="097D60"/>
            </a:solidFill>
          </p:spPr>
          <p:txBody>
            <a:bodyPr wrap="square" lIns="0" tIns="0" rIns="0" bIns="0" rtlCol="0"/>
            <a:lstStyle/>
            <a:p>
              <a:endParaRPr dirty="0"/>
            </a:p>
          </p:txBody>
        </p:sp>
        <p:pic>
          <p:nvPicPr>
            <p:cNvPr id="8" name="object 8"/>
            <p:cNvPicPr/>
            <p:nvPr/>
          </p:nvPicPr>
          <p:blipFill>
            <a:blip r:embed="rId5" cstate="print"/>
            <a:stretch>
              <a:fillRect/>
            </a:stretch>
          </p:blipFill>
          <p:spPr>
            <a:xfrm>
              <a:off x="824962" y="1948516"/>
              <a:ext cx="113080" cy="113106"/>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83831"/>
            <a:ext cx="9144000" cy="4364355"/>
          </a:xfrm>
          <a:custGeom>
            <a:avLst/>
            <a:gdLst/>
            <a:ahLst/>
            <a:cxnLst/>
            <a:rect l="l" t="t" r="r" b="b"/>
            <a:pathLst>
              <a:path w="9144000" h="4364355">
                <a:moveTo>
                  <a:pt x="9144000" y="0"/>
                </a:moveTo>
                <a:lnTo>
                  <a:pt x="0" y="0"/>
                </a:lnTo>
                <a:lnTo>
                  <a:pt x="0" y="4364164"/>
                </a:lnTo>
                <a:lnTo>
                  <a:pt x="9144000" y="4364164"/>
                </a:lnTo>
                <a:lnTo>
                  <a:pt x="9144000" y="0"/>
                </a:lnTo>
                <a:close/>
              </a:path>
            </a:pathLst>
          </a:custGeom>
          <a:solidFill>
            <a:srgbClr val="3BB877"/>
          </a:solidFill>
        </p:spPr>
        <p:txBody>
          <a:bodyPr wrap="square" lIns="0" tIns="0" rIns="0" bIns="0" rtlCol="0"/>
          <a:lstStyle/>
          <a:p>
            <a:endParaRPr dirty="0"/>
          </a:p>
        </p:txBody>
      </p:sp>
      <p:grpSp>
        <p:nvGrpSpPr>
          <p:cNvPr id="10" name="Group 9">
            <a:extLst>
              <a:ext uri="{FF2B5EF4-FFF2-40B4-BE49-F238E27FC236}">
                <a16:creationId xmlns:a16="http://schemas.microsoft.com/office/drawing/2014/main" id="{8F66B69B-3EFA-69C4-0782-5D9C90901B2C}"/>
              </a:ext>
            </a:extLst>
          </p:cNvPr>
          <p:cNvGrpSpPr/>
          <p:nvPr/>
        </p:nvGrpSpPr>
        <p:grpSpPr>
          <a:xfrm>
            <a:off x="3532187" y="1584325"/>
            <a:ext cx="2079625" cy="1505006"/>
            <a:chOff x="3532187" y="1601210"/>
            <a:chExt cx="2079625" cy="1505006"/>
          </a:xfrm>
        </p:grpSpPr>
        <p:sp>
          <p:nvSpPr>
            <p:cNvPr id="3" name="object 3"/>
            <p:cNvSpPr/>
            <p:nvPr/>
          </p:nvSpPr>
          <p:spPr>
            <a:xfrm>
              <a:off x="5006752" y="1601210"/>
              <a:ext cx="58419" cy="168910"/>
            </a:xfrm>
            <a:custGeom>
              <a:avLst/>
              <a:gdLst/>
              <a:ahLst/>
              <a:cxnLst/>
              <a:rect l="l" t="t" r="r" b="b"/>
              <a:pathLst>
                <a:path w="58420" h="168910">
                  <a:moveTo>
                    <a:pt x="33782" y="0"/>
                  </a:moveTo>
                  <a:lnTo>
                    <a:pt x="1676" y="27432"/>
                  </a:lnTo>
                  <a:lnTo>
                    <a:pt x="0" y="96951"/>
                  </a:lnTo>
                  <a:lnTo>
                    <a:pt x="635" y="137312"/>
                  </a:lnTo>
                  <a:lnTo>
                    <a:pt x="2955" y="149901"/>
                  </a:lnTo>
                  <a:lnTo>
                    <a:pt x="8467" y="159694"/>
                  </a:lnTo>
                  <a:lnTo>
                    <a:pt x="16594" y="166074"/>
                  </a:lnTo>
                  <a:lnTo>
                    <a:pt x="26758" y="168427"/>
                  </a:lnTo>
                  <a:lnTo>
                    <a:pt x="37478" y="166400"/>
                  </a:lnTo>
                  <a:lnTo>
                    <a:pt x="57603" y="133092"/>
                  </a:lnTo>
                  <a:lnTo>
                    <a:pt x="58166" y="112268"/>
                  </a:lnTo>
                  <a:lnTo>
                    <a:pt x="57467" y="98755"/>
                  </a:lnTo>
                  <a:lnTo>
                    <a:pt x="57926" y="44317"/>
                  </a:lnTo>
                  <a:lnTo>
                    <a:pt x="57746" y="28435"/>
                  </a:lnTo>
                  <a:lnTo>
                    <a:pt x="55677" y="18014"/>
                  </a:lnTo>
                  <a:lnTo>
                    <a:pt x="50498" y="9393"/>
                  </a:lnTo>
                  <a:lnTo>
                    <a:pt x="42952" y="3183"/>
                  </a:lnTo>
                  <a:lnTo>
                    <a:pt x="33782" y="0"/>
                  </a:lnTo>
                  <a:close/>
                </a:path>
              </a:pathLst>
            </a:custGeom>
            <a:solidFill>
              <a:srgbClr val="F0D612"/>
            </a:solidFill>
          </p:spPr>
          <p:txBody>
            <a:bodyPr wrap="square" lIns="0" tIns="0" rIns="0" bIns="0" rtlCol="0"/>
            <a:lstStyle/>
            <a:p>
              <a:endParaRPr dirty="0"/>
            </a:p>
          </p:txBody>
        </p:sp>
        <p:sp>
          <p:nvSpPr>
            <p:cNvPr id="4" name="object 4"/>
            <p:cNvSpPr/>
            <p:nvPr/>
          </p:nvSpPr>
          <p:spPr>
            <a:xfrm>
              <a:off x="3532187" y="1851456"/>
              <a:ext cx="2079625" cy="1254760"/>
            </a:xfrm>
            <a:custGeom>
              <a:avLst/>
              <a:gdLst/>
              <a:ahLst/>
              <a:cxnLst/>
              <a:rect l="l" t="t" r="r" b="b"/>
              <a:pathLst>
                <a:path w="2079625" h="1254760">
                  <a:moveTo>
                    <a:pt x="1931873" y="235991"/>
                  </a:moveTo>
                  <a:lnTo>
                    <a:pt x="1910410" y="209499"/>
                  </a:lnTo>
                  <a:lnTo>
                    <a:pt x="1909787" y="208724"/>
                  </a:lnTo>
                  <a:lnTo>
                    <a:pt x="1909584" y="208470"/>
                  </a:lnTo>
                  <a:lnTo>
                    <a:pt x="1880997" y="173304"/>
                  </a:lnTo>
                  <a:lnTo>
                    <a:pt x="1875751" y="167030"/>
                  </a:lnTo>
                  <a:lnTo>
                    <a:pt x="1870405" y="160845"/>
                  </a:lnTo>
                  <a:lnTo>
                    <a:pt x="1859534" y="148399"/>
                  </a:lnTo>
                  <a:lnTo>
                    <a:pt x="1853260" y="140081"/>
                  </a:lnTo>
                  <a:lnTo>
                    <a:pt x="1831975" y="116890"/>
                  </a:lnTo>
                  <a:lnTo>
                    <a:pt x="1831975" y="207162"/>
                  </a:lnTo>
                  <a:lnTo>
                    <a:pt x="1828355" y="208254"/>
                  </a:lnTo>
                  <a:lnTo>
                    <a:pt x="1826818" y="208267"/>
                  </a:lnTo>
                  <a:lnTo>
                    <a:pt x="1826818" y="269392"/>
                  </a:lnTo>
                  <a:lnTo>
                    <a:pt x="1797723" y="299694"/>
                  </a:lnTo>
                  <a:lnTo>
                    <a:pt x="1788706" y="308800"/>
                  </a:lnTo>
                  <a:lnTo>
                    <a:pt x="1779676" y="317588"/>
                  </a:lnTo>
                  <a:lnTo>
                    <a:pt x="1764068" y="332333"/>
                  </a:lnTo>
                  <a:lnTo>
                    <a:pt x="1752168" y="343509"/>
                  </a:lnTo>
                  <a:lnTo>
                    <a:pt x="1639912" y="455790"/>
                  </a:lnTo>
                  <a:lnTo>
                    <a:pt x="1598955" y="495617"/>
                  </a:lnTo>
                  <a:lnTo>
                    <a:pt x="1614055" y="455345"/>
                  </a:lnTo>
                  <a:lnTo>
                    <a:pt x="1649552" y="373595"/>
                  </a:lnTo>
                  <a:lnTo>
                    <a:pt x="1658581" y="352971"/>
                  </a:lnTo>
                  <a:lnTo>
                    <a:pt x="1690725" y="276440"/>
                  </a:lnTo>
                  <a:lnTo>
                    <a:pt x="1695538" y="271030"/>
                  </a:lnTo>
                  <a:lnTo>
                    <a:pt x="1751406" y="269392"/>
                  </a:lnTo>
                  <a:lnTo>
                    <a:pt x="1826818" y="269392"/>
                  </a:lnTo>
                  <a:lnTo>
                    <a:pt x="1826818" y="208267"/>
                  </a:lnTo>
                  <a:lnTo>
                    <a:pt x="1752117" y="208470"/>
                  </a:lnTo>
                  <a:lnTo>
                    <a:pt x="1692376" y="208470"/>
                  </a:lnTo>
                  <a:lnTo>
                    <a:pt x="1665262" y="147840"/>
                  </a:lnTo>
                  <a:lnTo>
                    <a:pt x="1644789" y="102425"/>
                  </a:lnTo>
                  <a:lnTo>
                    <a:pt x="1629549" y="75133"/>
                  </a:lnTo>
                  <a:lnTo>
                    <a:pt x="1629549" y="269379"/>
                  </a:lnTo>
                  <a:lnTo>
                    <a:pt x="1588731" y="358965"/>
                  </a:lnTo>
                  <a:lnTo>
                    <a:pt x="1547647" y="451980"/>
                  </a:lnTo>
                  <a:lnTo>
                    <a:pt x="1548231" y="453288"/>
                  </a:lnTo>
                  <a:lnTo>
                    <a:pt x="1548028" y="454456"/>
                  </a:lnTo>
                  <a:lnTo>
                    <a:pt x="1547075" y="455510"/>
                  </a:lnTo>
                  <a:lnTo>
                    <a:pt x="1505267" y="557669"/>
                  </a:lnTo>
                  <a:lnTo>
                    <a:pt x="1498701" y="557606"/>
                  </a:lnTo>
                  <a:lnTo>
                    <a:pt x="1475625" y="502119"/>
                  </a:lnTo>
                  <a:lnTo>
                    <a:pt x="1456182" y="455345"/>
                  </a:lnTo>
                  <a:lnTo>
                    <a:pt x="1444713" y="425805"/>
                  </a:lnTo>
                  <a:lnTo>
                    <a:pt x="1413789" y="354672"/>
                  </a:lnTo>
                  <a:lnTo>
                    <a:pt x="1413789" y="497865"/>
                  </a:lnTo>
                  <a:lnTo>
                    <a:pt x="1407782" y="502119"/>
                  </a:lnTo>
                  <a:lnTo>
                    <a:pt x="1366748" y="456285"/>
                  </a:lnTo>
                  <a:lnTo>
                    <a:pt x="1341805" y="431546"/>
                  </a:lnTo>
                  <a:lnTo>
                    <a:pt x="1261338" y="352971"/>
                  </a:lnTo>
                  <a:lnTo>
                    <a:pt x="1240548" y="332282"/>
                  </a:lnTo>
                  <a:lnTo>
                    <a:pt x="1174076" y="269557"/>
                  </a:lnTo>
                  <a:lnTo>
                    <a:pt x="1192771" y="267627"/>
                  </a:lnTo>
                  <a:lnTo>
                    <a:pt x="1209725" y="266788"/>
                  </a:lnTo>
                  <a:lnTo>
                    <a:pt x="1225537" y="267284"/>
                  </a:lnTo>
                  <a:lnTo>
                    <a:pt x="1240828" y="269392"/>
                  </a:lnTo>
                  <a:lnTo>
                    <a:pt x="1313091" y="269392"/>
                  </a:lnTo>
                  <a:lnTo>
                    <a:pt x="1331582" y="311442"/>
                  </a:lnTo>
                  <a:lnTo>
                    <a:pt x="1349768" y="353441"/>
                  </a:lnTo>
                  <a:lnTo>
                    <a:pt x="1369733" y="401218"/>
                  </a:lnTo>
                  <a:lnTo>
                    <a:pt x="1389583" y="449287"/>
                  </a:lnTo>
                  <a:lnTo>
                    <a:pt x="1413789" y="497865"/>
                  </a:lnTo>
                  <a:lnTo>
                    <a:pt x="1413789" y="354672"/>
                  </a:lnTo>
                  <a:lnTo>
                    <a:pt x="1413256" y="353441"/>
                  </a:lnTo>
                  <a:lnTo>
                    <a:pt x="1402384" y="333578"/>
                  </a:lnTo>
                  <a:lnTo>
                    <a:pt x="1392910" y="312966"/>
                  </a:lnTo>
                  <a:lnTo>
                    <a:pt x="1384439" y="291579"/>
                  </a:lnTo>
                  <a:lnTo>
                    <a:pt x="1376641" y="269354"/>
                  </a:lnTo>
                  <a:lnTo>
                    <a:pt x="1445425" y="269354"/>
                  </a:lnTo>
                  <a:lnTo>
                    <a:pt x="1629549" y="269379"/>
                  </a:lnTo>
                  <a:lnTo>
                    <a:pt x="1629549" y="75133"/>
                  </a:lnTo>
                  <a:lnTo>
                    <a:pt x="1621447" y="60604"/>
                  </a:lnTo>
                  <a:lnTo>
                    <a:pt x="1619669" y="57416"/>
                  </a:lnTo>
                  <a:lnTo>
                    <a:pt x="1619669" y="203682"/>
                  </a:lnTo>
                  <a:lnTo>
                    <a:pt x="1618678" y="208330"/>
                  </a:lnTo>
                  <a:lnTo>
                    <a:pt x="1439976" y="208724"/>
                  </a:lnTo>
                  <a:lnTo>
                    <a:pt x="1383817" y="208521"/>
                  </a:lnTo>
                  <a:lnTo>
                    <a:pt x="1383207" y="199097"/>
                  </a:lnTo>
                  <a:lnTo>
                    <a:pt x="1404162" y="153682"/>
                  </a:lnTo>
                  <a:lnTo>
                    <a:pt x="1408557" y="147878"/>
                  </a:lnTo>
                  <a:lnTo>
                    <a:pt x="1408315" y="147840"/>
                  </a:lnTo>
                  <a:lnTo>
                    <a:pt x="1444320" y="70700"/>
                  </a:lnTo>
                  <a:lnTo>
                    <a:pt x="1444142" y="69253"/>
                  </a:lnTo>
                  <a:lnTo>
                    <a:pt x="1444447" y="67932"/>
                  </a:lnTo>
                  <a:lnTo>
                    <a:pt x="1445260" y="66725"/>
                  </a:lnTo>
                  <a:lnTo>
                    <a:pt x="1448841" y="62064"/>
                  </a:lnTo>
                  <a:lnTo>
                    <a:pt x="1449743" y="60896"/>
                  </a:lnTo>
                  <a:lnTo>
                    <a:pt x="1547876" y="60731"/>
                  </a:lnTo>
                  <a:lnTo>
                    <a:pt x="1550555" y="61988"/>
                  </a:lnTo>
                  <a:lnTo>
                    <a:pt x="1555102" y="62623"/>
                  </a:lnTo>
                  <a:lnTo>
                    <a:pt x="1565821" y="85636"/>
                  </a:lnTo>
                  <a:lnTo>
                    <a:pt x="1575333" y="106438"/>
                  </a:lnTo>
                  <a:lnTo>
                    <a:pt x="1594408" y="148526"/>
                  </a:lnTo>
                  <a:lnTo>
                    <a:pt x="1619669" y="203682"/>
                  </a:lnTo>
                  <a:lnTo>
                    <a:pt x="1619669" y="57416"/>
                  </a:lnTo>
                  <a:lnTo>
                    <a:pt x="1619402" y="56934"/>
                  </a:lnTo>
                  <a:lnTo>
                    <a:pt x="1649920" y="58737"/>
                  </a:lnTo>
                  <a:lnTo>
                    <a:pt x="1703108" y="58737"/>
                  </a:lnTo>
                  <a:lnTo>
                    <a:pt x="1727288" y="88315"/>
                  </a:lnTo>
                  <a:lnTo>
                    <a:pt x="1765007" y="132626"/>
                  </a:lnTo>
                  <a:lnTo>
                    <a:pt x="1803171" y="176491"/>
                  </a:lnTo>
                  <a:lnTo>
                    <a:pt x="1828711" y="204749"/>
                  </a:lnTo>
                  <a:lnTo>
                    <a:pt x="1831975" y="207162"/>
                  </a:lnTo>
                  <a:lnTo>
                    <a:pt x="1831975" y="116890"/>
                  </a:lnTo>
                  <a:lnTo>
                    <a:pt x="1776971" y="56934"/>
                  </a:lnTo>
                  <a:lnTo>
                    <a:pt x="1767217" y="46304"/>
                  </a:lnTo>
                  <a:lnTo>
                    <a:pt x="1745691" y="21170"/>
                  </a:lnTo>
                  <a:lnTo>
                    <a:pt x="1705063" y="901"/>
                  </a:lnTo>
                  <a:lnTo>
                    <a:pt x="1688757" y="0"/>
                  </a:lnTo>
                  <a:lnTo>
                    <a:pt x="1527111" y="571"/>
                  </a:lnTo>
                  <a:lnTo>
                    <a:pt x="1384528" y="508"/>
                  </a:lnTo>
                  <a:lnTo>
                    <a:pt x="1384528" y="62064"/>
                  </a:lnTo>
                  <a:lnTo>
                    <a:pt x="1347609" y="133184"/>
                  </a:lnTo>
                  <a:lnTo>
                    <a:pt x="1341628" y="148526"/>
                  </a:lnTo>
                  <a:lnTo>
                    <a:pt x="1313789" y="209499"/>
                  </a:lnTo>
                  <a:lnTo>
                    <a:pt x="1172438" y="209499"/>
                  </a:lnTo>
                  <a:lnTo>
                    <a:pt x="1304429" y="62064"/>
                  </a:lnTo>
                  <a:lnTo>
                    <a:pt x="1384528" y="62064"/>
                  </a:lnTo>
                  <a:lnTo>
                    <a:pt x="1384528" y="508"/>
                  </a:lnTo>
                  <a:lnTo>
                    <a:pt x="1284820" y="457"/>
                  </a:lnTo>
                  <a:lnTo>
                    <a:pt x="1232255" y="56083"/>
                  </a:lnTo>
                  <a:lnTo>
                    <a:pt x="1198372" y="93027"/>
                  </a:lnTo>
                  <a:lnTo>
                    <a:pt x="1148295" y="148526"/>
                  </a:lnTo>
                  <a:lnTo>
                    <a:pt x="1093762" y="208521"/>
                  </a:lnTo>
                  <a:lnTo>
                    <a:pt x="1076159" y="227850"/>
                  </a:lnTo>
                  <a:lnTo>
                    <a:pt x="1076159" y="250977"/>
                  </a:lnTo>
                  <a:lnTo>
                    <a:pt x="1138212" y="317131"/>
                  </a:lnTo>
                  <a:lnTo>
                    <a:pt x="1318679" y="497598"/>
                  </a:lnTo>
                  <a:lnTo>
                    <a:pt x="1378788" y="557669"/>
                  </a:lnTo>
                  <a:lnTo>
                    <a:pt x="1481048" y="659930"/>
                  </a:lnTo>
                  <a:lnTo>
                    <a:pt x="1498193" y="665911"/>
                  </a:lnTo>
                  <a:lnTo>
                    <a:pt x="1510830" y="666648"/>
                  </a:lnTo>
                  <a:lnTo>
                    <a:pt x="1522133" y="661543"/>
                  </a:lnTo>
                  <a:lnTo>
                    <a:pt x="1535226" y="649935"/>
                  </a:lnTo>
                  <a:lnTo>
                    <a:pt x="1627416" y="557669"/>
                  </a:lnTo>
                  <a:lnTo>
                    <a:pt x="1686902" y="498132"/>
                  </a:lnTo>
                  <a:lnTo>
                    <a:pt x="1852663" y="332282"/>
                  </a:lnTo>
                  <a:lnTo>
                    <a:pt x="1913928" y="271030"/>
                  </a:lnTo>
                  <a:lnTo>
                    <a:pt x="1915439" y="269392"/>
                  </a:lnTo>
                  <a:lnTo>
                    <a:pt x="1917852" y="266788"/>
                  </a:lnTo>
                  <a:lnTo>
                    <a:pt x="1920900" y="263486"/>
                  </a:lnTo>
                  <a:lnTo>
                    <a:pt x="1926628" y="255358"/>
                  </a:lnTo>
                  <a:lnTo>
                    <a:pt x="1930476" y="246316"/>
                  </a:lnTo>
                  <a:lnTo>
                    <a:pt x="1931873" y="235991"/>
                  </a:lnTo>
                  <a:close/>
                </a:path>
                <a:path w="2079625" h="1254760">
                  <a:moveTo>
                    <a:pt x="2079612" y="864755"/>
                  </a:moveTo>
                  <a:lnTo>
                    <a:pt x="2069630" y="812800"/>
                  </a:lnTo>
                  <a:lnTo>
                    <a:pt x="2044331" y="771918"/>
                  </a:lnTo>
                  <a:lnTo>
                    <a:pt x="2005838" y="743813"/>
                  </a:lnTo>
                  <a:lnTo>
                    <a:pt x="1956257" y="730186"/>
                  </a:lnTo>
                  <a:lnTo>
                    <a:pt x="1932533" y="735990"/>
                  </a:lnTo>
                  <a:lnTo>
                    <a:pt x="1829054" y="763295"/>
                  </a:lnTo>
                  <a:lnTo>
                    <a:pt x="1529511" y="844169"/>
                  </a:lnTo>
                  <a:lnTo>
                    <a:pt x="1502511" y="851255"/>
                  </a:lnTo>
                  <a:lnTo>
                    <a:pt x="1495920" y="854176"/>
                  </a:lnTo>
                  <a:lnTo>
                    <a:pt x="1496034" y="864717"/>
                  </a:lnTo>
                  <a:lnTo>
                    <a:pt x="1494878" y="890371"/>
                  </a:lnTo>
                  <a:lnTo>
                    <a:pt x="1489392" y="942086"/>
                  </a:lnTo>
                  <a:lnTo>
                    <a:pt x="1477454" y="983932"/>
                  </a:lnTo>
                  <a:lnTo>
                    <a:pt x="1448612" y="1022870"/>
                  </a:lnTo>
                  <a:lnTo>
                    <a:pt x="1399476" y="1053706"/>
                  </a:lnTo>
                  <a:lnTo>
                    <a:pt x="1342834" y="1066063"/>
                  </a:lnTo>
                  <a:lnTo>
                    <a:pt x="1315427" y="1068844"/>
                  </a:lnTo>
                  <a:lnTo>
                    <a:pt x="1289316" y="1065606"/>
                  </a:lnTo>
                  <a:lnTo>
                    <a:pt x="1194371" y="1019556"/>
                  </a:lnTo>
                  <a:lnTo>
                    <a:pt x="1148626" y="994664"/>
                  </a:lnTo>
                  <a:lnTo>
                    <a:pt x="1035964" y="930109"/>
                  </a:lnTo>
                  <a:lnTo>
                    <a:pt x="999985" y="912355"/>
                  </a:lnTo>
                  <a:lnTo>
                    <a:pt x="1024001" y="870432"/>
                  </a:lnTo>
                  <a:lnTo>
                    <a:pt x="1036040" y="878497"/>
                  </a:lnTo>
                  <a:lnTo>
                    <a:pt x="1138326" y="935786"/>
                  </a:lnTo>
                  <a:lnTo>
                    <a:pt x="1184046" y="962012"/>
                  </a:lnTo>
                  <a:lnTo>
                    <a:pt x="1257985" y="1002449"/>
                  </a:lnTo>
                  <a:lnTo>
                    <a:pt x="1298968" y="1015238"/>
                  </a:lnTo>
                  <a:lnTo>
                    <a:pt x="1332280" y="1020343"/>
                  </a:lnTo>
                  <a:lnTo>
                    <a:pt x="1342567" y="1020203"/>
                  </a:lnTo>
                  <a:lnTo>
                    <a:pt x="1380261" y="1009357"/>
                  </a:lnTo>
                  <a:lnTo>
                    <a:pt x="1429829" y="968679"/>
                  </a:lnTo>
                  <a:lnTo>
                    <a:pt x="1450759" y="908100"/>
                  </a:lnTo>
                  <a:lnTo>
                    <a:pt x="1451330" y="896937"/>
                  </a:lnTo>
                  <a:lnTo>
                    <a:pt x="1451317" y="885723"/>
                  </a:lnTo>
                  <a:lnTo>
                    <a:pt x="1446415" y="847407"/>
                  </a:lnTo>
                  <a:lnTo>
                    <a:pt x="1403819" y="803744"/>
                  </a:lnTo>
                  <a:lnTo>
                    <a:pt x="1351000" y="773595"/>
                  </a:lnTo>
                  <a:lnTo>
                    <a:pt x="1323403" y="757796"/>
                  </a:lnTo>
                  <a:lnTo>
                    <a:pt x="1158684" y="664730"/>
                  </a:lnTo>
                  <a:lnTo>
                    <a:pt x="1138199" y="654291"/>
                  </a:lnTo>
                  <a:lnTo>
                    <a:pt x="964653" y="557669"/>
                  </a:lnTo>
                  <a:lnTo>
                    <a:pt x="869797" y="507403"/>
                  </a:lnTo>
                  <a:lnTo>
                    <a:pt x="820775" y="479882"/>
                  </a:lnTo>
                  <a:lnTo>
                    <a:pt x="791806" y="466521"/>
                  </a:lnTo>
                  <a:lnTo>
                    <a:pt x="761517" y="456907"/>
                  </a:lnTo>
                  <a:lnTo>
                    <a:pt x="729335" y="452450"/>
                  </a:lnTo>
                  <a:lnTo>
                    <a:pt x="680059" y="459511"/>
                  </a:lnTo>
                  <a:lnTo>
                    <a:pt x="631812" y="470966"/>
                  </a:lnTo>
                  <a:lnTo>
                    <a:pt x="584047" y="484492"/>
                  </a:lnTo>
                  <a:lnTo>
                    <a:pt x="532231" y="498805"/>
                  </a:lnTo>
                  <a:lnTo>
                    <a:pt x="524078" y="500176"/>
                  </a:lnTo>
                  <a:lnTo>
                    <a:pt x="422198" y="528027"/>
                  </a:lnTo>
                  <a:lnTo>
                    <a:pt x="319633" y="557593"/>
                  </a:lnTo>
                  <a:lnTo>
                    <a:pt x="299173" y="562800"/>
                  </a:lnTo>
                  <a:lnTo>
                    <a:pt x="217208" y="587552"/>
                  </a:lnTo>
                  <a:lnTo>
                    <a:pt x="13106" y="645464"/>
                  </a:lnTo>
                  <a:lnTo>
                    <a:pt x="0" y="669404"/>
                  </a:lnTo>
                  <a:lnTo>
                    <a:pt x="38100" y="797775"/>
                  </a:lnTo>
                  <a:lnTo>
                    <a:pt x="42545" y="814158"/>
                  </a:lnTo>
                  <a:lnTo>
                    <a:pt x="54521" y="863714"/>
                  </a:lnTo>
                  <a:lnTo>
                    <a:pt x="54292" y="864031"/>
                  </a:lnTo>
                  <a:lnTo>
                    <a:pt x="57962" y="869772"/>
                  </a:lnTo>
                  <a:lnTo>
                    <a:pt x="84480" y="966965"/>
                  </a:lnTo>
                  <a:lnTo>
                    <a:pt x="114427" y="1069403"/>
                  </a:lnTo>
                  <a:lnTo>
                    <a:pt x="120586" y="1094701"/>
                  </a:lnTo>
                  <a:lnTo>
                    <a:pt x="128320" y="1095235"/>
                  </a:lnTo>
                  <a:lnTo>
                    <a:pt x="136296" y="1097254"/>
                  </a:lnTo>
                  <a:lnTo>
                    <a:pt x="157822" y="1093393"/>
                  </a:lnTo>
                  <a:lnTo>
                    <a:pt x="199834" y="1084199"/>
                  </a:lnTo>
                  <a:lnTo>
                    <a:pt x="244259" y="1068857"/>
                  </a:lnTo>
                  <a:lnTo>
                    <a:pt x="259181" y="1064145"/>
                  </a:lnTo>
                  <a:lnTo>
                    <a:pt x="296697" y="1053007"/>
                  </a:lnTo>
                  <a:lnTo>
                    <a:pt x="413397" y="1019124"/>
                  </a:lnTo>
                  <a:lnTo>
                    <a:pt x="417715" y="1019238"/>
                  </a:lnTo>
                  <a:lnTo>
                    <a:pt x="421881" y="1018768"/>
                  </a:lnTo>
                  <a:lnTo>
                    <a:pt x="524497" y="988796"/>
                  </a:lnTo>
                  <a:lnTo>
                    <a:pt x="546379" y="981240"/>
                  </a:lnTo>
                  <a:lnTo>
                    <a:pt x="626643" y="1033335"/>
                  </a:lnTo>
                  <a:lnTo>
                    <a:pt x="683628" y="1068844"/>
                  </a:lnTo>
                  <a:lnTo>
                    <a:pt x="850455" y="1168984"/>
                  </a:lnTo>
                  <a:lnTo>
                    <a:pt x="871372" y="1182014"/>
                  </a:lnTo>
                  <a:lnTo>
                    <a:pt x="933602" y="1221943"/>
                  </a:lnTo>
                  <a:lnTo>
                    <a:pt x="983221" y="1242504"/>
                  </a:lnTo>
                  <a:lnTo>
                    <a:pt x="1035659" y="1254137"/>
                  </a:lnTo>
                  <a:lnTo>
                    <a:pt x="1143266" y="1238567"/>
                  </a:lnTo>
                  <a:lnTo>
                    <a:pt x="1240320" y="1212100"/>
                  </a:lnTo>
                  <a:lnTo>
                    <a:pt x="1342796" y="1182268"/>
                  </a:lnTo>
                  <a:lnTo>
                    <a:pt x="1431747" y="1155306"/>
                  </a:lnTo>
                  <a:lnTo>
                    <a:pt x="1461503" y="1146657"/>
                  </a:lnTo>
                  <a:lnTo>
                    <a:pt x="1482902" y="1140853"/>
                  </a:lnTo>
                  <a:lnTo>
                    <a:pt x="1547469" y="1124775"/>
                  </a:lnTo>
                  <a:lnTo>
                    <a:pt x="1548472" y="1124140"/>
                  </a:lnTo>
                  <a:lnTo>
                    <a:pt x="1549349" y="1124280"/>
                  </a:lnTo>
                  <a:lnTo>
                    <a:pt x="1550111" y="1125181"/>
                  </a:lnTo>
                  <a:lnTo>
                    <a:pt x="1557147" y="1121295"/>
                  </a:lnTo>
                  <a:lnTo>
                    <a:pt x="1638020" y="1099540"/>
                  </a:lnTo>
                  <a:lnTo>
                    <a:pt x="1689963" y="1081570"/>
                  </a:lnTo>
                  <a:lnTo>
                    <a:pt x="1707413" y="1076071"/>
                  </a:lnTo>
                  <a:lnTo>
                    <a:pt x="1772132" y="1057363"/>
                  </a:lnTo>
                  <a:lnTo>
                    <a:pt x="1837042" y="1039266"/>
                  </a:lnTo>
                  <a:lnTo>
                    <a:pt x="1843786" y="1037640"/>
                  </a:lnTo>
                  <a:lnTo>
                    <a:pt x="1864334" y="1034008"/>
                  </a:lnTo>
                  <a:lnTo>
                    <a:pt x="1956346" y="1007668"/>
                  </a:lnTo>
                  <a:lnTo>
                    <a:pt x="1963191" y="1004798"/>
                  </a:lnTo>
                  <a:lnTo>
                    <a:pt x="1969782" y="1000874"/>
                  </a:lnTo>
                  <a:lnTo>
                    <a:pt x="1976907" y="999210"/>
                  </a:lnTo>
                  <a:lnTo>
                    <a:pt x="2012543" y="985304"/>
                  </a:lnTo>
                  <a:lnTo>
                    <a:pt x="2059533" y="934199"/>
                  </a:lnTo>
                  <a:lnTo>
                    <a:pt x="2075472" y="890917"/>
                  </a:lnTo>
                  <a:lnTo>
                    <a:pt x="2076996" y="882230"/>
                  </a:lnTo>
                  <a:lnTo>
                    <a:pt x="2079612" y="864755"/>
                  </a:lnTo>
                  <a:close/>
                </a:path>
              </a:pathLst>
            </a:custGeom>
            <a:solidFill>
              <a:srgbClr val="F0D612"/>
            </a:solidFill>
          </p:spPr>
          <p:txBody>
            <a:bodyPr wrap="square" lIns="0" tIns="0" rIns="0" bIns="0" rtlCol="0"/>
            <a:lstStyle/>
            <a:p>
              <a:endParaRPr dirty="0"/>
            </a:p>
          </p:txBody>
        </p:sp>
        <p:pic>
          <p:nvPicPr>
            <p:cNvPr id="5" name="object 5"/>
            <p:cNvPicPr/>
            <p:nvPr/>
          </p:nvPicPr>
          <p:blipFill>
            <a:blip r:embed="rId3" cstate="print"/>
            <a:stretch>
              <a:fillRect/>
            </a:stretch>
          </p:blipFill>
          <p:spPr>
            <a:xfrm>
              <a:off x="4725582" y="1650780"/>
              <a:ext cx="109514" cy="154161"/>
            </a:xfrm>
            <a:prstGeom prst="rect">
              <a:avLst/>
            </a:prstGeom>
          </p:spPr>
        </p:pic>
        <p:pic>
          <p:nvPicPr>
            <p:cNvPr id="6" name="object 6"/>
            <p:cNvPicPr/>
            <p:nvPr/>
          </p:nvPicPr>
          <p:blipFill>
            <a:blip r:embed="rId4" cstate="print"/>
            <a:stretch>
              <a:fillRect/>
            </a:stretch>
          </p:blipFill>
          <p:spPr>
            <a:xfrm>
              <a:off x="5229204" y="1650780"/>
              <a:ext cx="109514" cy="154161"/>
            </a:xfrm>
            <a:prstGeom prst="rect">
              <a:avLst/>
            </a:prstGeom>
          </p:spPr>
        </p:pic>
      </p:grpSp>
      <p:sp>
        <p:nvSpPr>
          <p:cNvPr id="9" name="object 10">
            <a:extLst>
              <a:ext uri="{FF2B5EF4-FFF2-40B4-BE49-F238E27FC236}">
                <a16:creationId xmlns:a16="http://schemas.microsoft.com/office/drawing/2014/main" id="{662C8122-9EAC-BFC4-8398-DB0DE88142CE}"/>
              </a:ext>
            </a:extLst>
          </p:cNvPr>
          <p:cNvSpPr txBox="1"/>
          <p:nvPr/>
        </p:nvSpPr>
        <p:spPr>
          <a:xfrm>
            <a:off x="0" y="3336925"/>
            <a:ext cx="9144000" cy="690574"/>
          </a:xfrm>
          <a:prstGeom prst="rect">
            <a:avLst/>
          </a:prstGeom>
        </p:spPr>
        <p:txBody>
          <a:bodyPr vert="horz" wrap="square" lIns="0" tIns="13335" rIns="0" bIns="0" rtlCol="0">
            <a:spAutoFit/>
          </a:bodyPr>
          <a:lstStyle/>
          <a:p>
            <a:pPr marL="12700" algn="ctr">
              <a:lnSpc>
                <a:spcPct val="100000"/>
              </a:lnSpc>
              <a:spcBef>
                <a:spcPts val="105"/>
              </a:spcBef>
            </a:pPr>
            <a:r>
              <a:rPr lang="en-AU" sz="4400" b="1"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Why certify?</a:t>
            </a:r>
            <a:endParaRPr sz="4400" dirty="0">
              <a:latin typeface="Helvetica Neue" panose="02000503000000020004" pitchFamily="2" charset="0"/>
              <a:ea typeface="Helvetica Neue" panose="02000503000000020004" pitchFamily="2" charset="0"/>
              <a:cs typeface="Helvetica Neue" panose="02000503000000020004"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83831"/>
            <a:ext cx="9144000" cy="4364355"/>
          </a:xfrm>
          <a:custGeom>
            <a:avLst/>
            <a:gdLst/>
            <a:ahLst/>
            <a:cxnLst/>
            <a:rect l="l" t="t" r="r" b="b"/>
            <a:pathLst>
              <a:path w="9144000" h="4364355">
                <a:moveTo>
                  <a:pt x="9144000" y="0"/>
                </a:moveTo>
                <a:lnTo>
                  <a:pt x="0" y="0"/>
                </a:lnTo>
                <a:lnTo>
                  <a:pt x="0" y="4364164"/>
                </a:lnTo>
                <a:lnTo>
                  <a:pt x="9144000" y="4364164"/>
                </a:lnTo>
                <a:lnTo>
                  <a:pt x="9144000" y="0"/>
                </a:lnTo>
                <a:close/>
              </a:path>
            </a:pathLst>
          </a:custGeom>
          <a:solidFill>
            <a:srgbClr val="FFFFFF"/>
          </a:solidFill>
        </p:spPr>
        <p:txBody>
          <a:bodyPr wrap="square" lIns="0" tIns="0" rIns="0" bIns="0" rtlCol="0"/>
          <a:lstStyle/>
          <a:p>
            <a:endParaRPr dirty="0"/>
          </a:p>
        </p:txBody>
      </p:sp>
      <p:sp>
        <p:nvSpPr>
          <p:cNvPr id="4" name="object 4"/>
          <p:cNvSpPr/>
          <p:nvPr/>
        </p:nvSpPr>
        <p:spPr>
          <a:xfrm>
            <a:off x="0" y="783831"/>
            <a:ext cx="3527425" cy="4364355"/>
          </a:xfrm>
          <a:custGeom>
            <a:avLst/>
            <a:gdLst/>
            <a:ahLst/>
            <a:cxnLst/>
            <a:rect l="l" t="t" r="r" b="b"/>
            <a:pathLst>
              <a:path w="3527425" h="4364355">
                <a:moveTo>
                  <a:pt x="3527234" y="0"/>
                </a:moveTo>
                <a:lnTo>
                  <a:pt x="0" y="0"/>
                </a:lnTo>
                <a:lnTo>
                  <a:pt x="0" y="4364164"/>
                </a:lnTo>
                <a:lnTo>
                  <a:pt x="3527234" y="4364164"/>
                </a:lnTo>
                <a:lnTo>
                  <a:pt x="3527234" y="0"/>
                </a:lnTo>
                <a:close/>
              </a:path>
            </a:pathLst>
          </a:custGeom>
          <a:solidFill>
            <a:srgbClr val="F59930"/>
          </a:solidFill>
        </p:spPr>
        <p:txBody>
          <a:bodyPr wrap="square" lIns="0" tIns="0" rIns="0" bIns="0" rtlCol="0"/>
          <a:lstStyle/>
          <a:p>
            <a:endParaRPr dirty="0"/>
          </a:p>
        </p:txBody>
      </p:sp>
      <p:sp>
        <p:nvSpPr>
          <p:cNvPr id="5" name="object 5"/>
          <p:cNvSpPr txBox="1">
            <a:spLocks noGrp="1"/>
          </p:cNvSpPr>
          <p:nvPr>
            <p:ph type="title" idx="4294967295"/>
          </p:nvPr>
        </p:nvSpPr>
        <p:spPr>
          <a:xfrm>
            <a:off x="379412" y="1947520"/>
            <a:ext cx="2854325" cy="939800"/>
          </a:xfrm>
          <a:prstGeom prst="rect">
            <a:avLst/>
          </a:prstGeom>
        </p:spPr>
        <p:txBody>
          <a:bodyPr vert="horz" wrap="square" lIns="0" tIns="12700" rIns="0" bIns="0" rtlCol="0">
            <a:spAutoFit/>
          </a:bodyPr>
          <a:lstStyle/>
          <a:p>
            <a:pPr marL="12700" marR="5080">
              <a:lnSpc>
                <a:spcPct val="100000"/>
              </a:lnSpc>
              <a:spcBef>
                <a:spcPts val="100"/>
              </a:spcBef>
            </a:pPr>
            <a:r>
              <a:rPr sz="3000" b="1" dirty="0">
                <a:solidFill>
                  <a:srgbClr val="F0532D"/>
                </a:solidFill>
                <a:latin typeface="Helvetica Neue" panose="02000503000000020004" pitchFamily="2" charset="0"/>
                <a:ea typeface="Helvetica Neue" panose="02000503000000020004" pitchFamily="2" charset="0"/>
                <a:cs typeface="Helvetica Neue" panose="02000503000000020004" pitchFamily="2" charset="0"/>
              </a:rPr>
              <a:t>Based on </a:t>
            </a:r>
            <a:r>
              <a:rPr sz="3000" b="1" spc="-50" dirty="0">
                <a:solidFill>
                  <a:srgbClr val="F0532D"/>
                </a:solidFill>
                <a:latin typeface="Helvetica Neue" panose="02000503000000020004" pitchFamily="2" charset="0"/>
                <a:ea typeface="Helvetica Neue" panose="02000503000000020004" pitchFamily="2" charset="0"/>
                <a:cs typeface="Helvetica Neue" panose="02000503000000020004" pitchFamily="2" charset="0"/>
              </a:rPr>
              <a:t>a </a:t>
            </a:r>
            <a:r>
              <a:rPr sz="3000" b="1" dirty="0">
                <a:solidFill>
                  <a:srgbClr val="F0532D"/>
                </a:solidFill>
                <a:latin typeface="Helvetica Neue" panose="02000503000000020004" pitchFamily="2" charset="0"/>
                <a:ea typeface="Helvetica Neue" panose="02000503000000020004" pitchFamily="2" charset="0"/>
                <a:cs typeface="Helvetica Neue" panose="02000503000000020004" pitchFamily="2" charset="0"/>
              </a:rPr>
              <a:t>global </a:t>
            </a:r>
            <a:r>
              <a:rPr sz="3000" b="1" spc="-20" dirty="0">
                <a:solidFill>
                  <a:srgbClr val="F0532D"/>
                </a:solidFill>
                <a:latin typeface="Helvetica Neue" panose="02000503000000020004" pitchFamily="2" charset="0"/>
                <a:ea typeface="Helvetica Neue" panose="02000503000000020004" pitchFamily="2" charset="0"/>
                <a:cs typeface="Helvetica Neue" panose="02000503000000020004" pitchFamily="2" charset="0"/>
              </a:rPr>
              <a:t>standard</a:t>
            </a:r>
            <a:endParaRPr sz="30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object 6"/>
          <p:cNvSpPr txBox="1"/>
          <p:nvPr/>
        </p:nvSpPr>
        <p:spPr>
          <a:xfrm>
            <a:off x="401501" y="2997912"/>
            <a:ext cx="2198370" cy="1244600"/>
          </a:xfrm>
          <a:prstGeom prst="rect">
            <a:avLst/>
          </a:prstGeom>
        </p:spPr>
        <p:txBody>
          <a:bodyPr vert="horz" wrap="square" lIns="0" tIns="12700" rIns="0" bIns="0" rtlCol="0">
            <a:spAutoFit/>
          </a:bodyPr>
          <a:lstStyle/>
          <a:p>
            <a:pPr marL="12700" marR="5080">
              <a:lnSpc>
                <a:spcPct val="100000"/>
              </a:lnSpc>
              <a:spcBef>
                <a:spcPts val="100"/>
              </a:spcBef>
            </a:pPr>
            <a:r>
              <a:rPr sz="2000" b="1" dirty="0">
                <a:solidFill>
                  <a:srgbClr val="FFFFFF"/>
                </a:solidFill>
                <a:latin typeface="Helvetica Neue"/>
                <a:cs typeface="Helvetica Neue"/>
              </a:rPr>
              <a:t>Ethics, </a:t>
            </a:r>
            <a:r>
              <a:rPr sz="2000" b="1" spc="-10" dirty="0">
                <a:solidFill>
                  <a:srgbClr val="FFFFFF"/>
                </a:solidFill>
                <a:latin typeface="Helvetica Neue"/>
                <a:cs typeface="Helvetica Neue"/>
              </a:rPr>
              <a:t>Strategy, </a:t>
            </a:r>
            <a:r>
              <a:rPr sz="2000" b="1" dirty="0">
                <a:solidFill>
                  <a:srgbClr val="FFFFFF"/>
                </a:solidFill>
                <a:latin typeface="Helvetica Neue"/>
                <a:cs typeface="Helvetica Neue"/>
              </a:rPr>
              <a:t>Analysis, </a:t>
            </a:r>
            <a:r>
              <a:rPr sz="2000" b="1" spc="-10" dirty="0">
                <a:solidFill>
                  <a:srgbClr val="FFFFFF"/>
                </a:solidFill>
                <a:latin typeface="Helvetica Neue"/>
                <a:cs typeface="Helvetica Neue"/>
              </a:rPr>
              <a:t>Context, Engagement, Consistency</a:t>
            </a:r>
            <a:endParaRPr sz="2000" dirty="0">
              <a:latin typeface="Helvetica Neue"/>
              <a:cs typeface="Helvetica Neue"/>
            </a:endParaRPr>
          </a:p>
        </p:txBody>
      </p:sp>
      <p:sp>
        <p:nvSpPr>
          <p:cNvPr id="7" name="object 7"/>
          <p:cNvSpPr txBox="1"/>
          <p:nvPr/>
        </p:nvSpPr>
        <p:spPr>
          <a:xfrm>
            <a:off x="3802856" y="1976568"/>
            <a:ext cx="4709795" cy="1732280"/>
          </a:xfrm>
          <a:prstGeom prst="rect">
            <a:avLst/>
          </a:prstGeom>
        </p:spPr>
        <p:txBody>
          <a:bodyPr vert="horz" wrap="square" lIns="0" tIns="12700" rIns="0" bIns="0" rtlCol="0">
            <a:spAutoFit/>
          </a:bodyPr>
          <a:lstStyle/>
          <a:p>
            <a:pPr marL="12700" marR="5080">
              <a:lnSpc>
                <a:spcPct val="100000"/>
              </a:lnSpc>
              <a:spcBef>
                <a:spcPts val="100"/>
              </a:spcBef>
            </a:pPr>
            <a:r>
              <a:rPr sz="1400" dirty="0">
                <a:solidFill>
                  <a:srgbClr val="F59930"/>
                </a:solidFill>
                <a:latin typeface="HelveticaNeue-Medium"/>
                <a:cs typeface="HelveticaNeue-Medium"/>
              </a:rPr>
              <a:t>“Successfully testing my body of knowledge </a:t>
            </a:r>
            <a:r>
              <a:rPr sz="1400" spc="-25" dirty="0">
                <a:solidFill>
                  <a:srgbClr val="F59930"/>
                </a:solidFill>
                <a:latin typeface="HelveticaNeue-Medium"/>
                <a:cs typeface="HelveticaNeue-Medium"/>
              </a:rPr>
              <a:t>and </a:t>
            </a:r>
            <a:r>
              <a:rPr sz="1400" dirty="0">
                <a:solidFill>
                  <a:srgbClr val="F59930"/>
                </a:solidFill>
                <a:latin typeface="HelveticaNeue-Medium"/>
                <a:cs typeface="HelveticaNeue-Medium"/>
              </a:rPr>
              <a:t>expertise as a communication</a:t>
            </a:r>
            <a:r>
              <a:rPr lang="en-AU" sz="1400" dirty="0">
                <a:solidFill>
                  <a:srgbClr val="F59930"/>
                </a:solidFill>
                <a:latin typeface="HelveticaNeue-Medium"/>
                <a:cs typeface="HelveticaNeue-Medium"/>
              </a:rPr>
              <a:t>s</a:t>
            </a:r>
            <a:r>
              <a:rPr sz="1400" dirty="0">
                <a:solidFill>
                  <a:srgbClr val="F59930"/>
                </a:solidFill>
                <a:latin typeface="HelveticaNeue-Medium"/>
                <a:cs typeface="HelveticaNeue-Medium"/>
              </a:rPr>
              <a:t> practitioner against </a:t>
            </a:r>
            <a:r>
              <a:rPr sz="1400" spc="-50" dirty="0">
                <a:solidFill>
                  <a:srgbClr val="F59930"/>
                </a:solidFill>
                <a:latin typeface="HelveticaNeue-Medium"/>
                <a:cs typeface="HelveticaNeue-Medium"/>
              </a:rPr>
              <a:t>a </a:t>
            </a:r>
            <a:r>
              <a:rPr sz="1400" dirty="0">
                <a:solidFill>
                  <a:srgbClr val="F59930"/>
                </a:solidFill>
                <a:latin typeface="HelveticaNeue-Medium"/>
                <a:cs typeface="HelveticaNeue-Medium"/>
              </a:rPr>
              <a:t>global</a:t>
            </a:r>
            <a:r>
              <a:rPr sz="1400" spc="-15" dirty="0">
                <a:solidFill>
                  <a:srgbClr val="F59930"/>
                </a:solidFill>
                <a:latin typeface="HelveticaNeue-Medium"/>
                <a:cs typeface="HelveticaNeue-Medium"/>
              </a:rPr>
              <a:t> </a:t>
            </a:r>
            <a:r>
              <a:rPr sz="1400" dirty="0">
                <a:solidFill>
                  <a:srgbClr val="F59930"/>
                </a:solidFill>
                <a:latin typeface="HelveticaNeue-Medium"/>
                <a:cs typeface="HelveticaNeue-Medium"/>
              </a:rPr>
              <a:t>standard</a:t>
            </a:r>
            <a:r>
              <a:rPr sz="1400" spc="-5" dirty="0">
                <a:solidFill>
                  <a:srgbClr val="F59930"/>
                </a:solidFill>
                <a:latin typeface="HelveticaNeue-Medium"/>
                <a:cs typeface="HelveticaNeue-Medium"/>
              </a:rPr>
              <a:t> </a:t>
            </a:r>
            <a:r>
              <a:rPr sz="1400" dirty="0">
                <a:solidFill>
                  <a:srgbClr val="F59930"/>
                </a:solidFill>
                <a:latin typeface="HelveticaNeue-Medium"/>
                <a:cs typeface="HelveticaNeue-Medium"/>
              </a:rPr>
              <a:t>is</a:t>
            </a:r>
            <a:r>
              <a:rPr sz="1400" spc="-5" dirty="0">
                <a:solidFill>
                  <a:srgbClr val="F59930"/>
                </a:solidFill>
                <a:latin typeface="HelveticaNeue-Medium"/>
                <a:cs typeface="HelveticaNeue-Medium"/>
              </a:rPr>
              <a:t> </a:t>
            </a:r>
            <a:r>
              <a:rPr sz="1400" dirty="0">
                <a:solidFill>
                  <a:srgbClr val="F59930"/>
                </a:solidFill>
                <a:latin typeface="HelveticaNeue-Medium"/>
                <a:cs typeface="HelveticaNeue-Medium"/>
              </a:rPr>
              <a:t>a</a:t>
            </a:r>
            <a:r>
              <a:rPr sz="1400" spc="-5" dirty="0">
                <a:solidFill>
                  <a:srgbClr val="F59930"/>
                </a:solidFill>
                <a:latin typeface="HelveticaNeue-Medium"/>
                <a:cs typeface="HelveticaNeue-Medium"/>
              </a:rPr>
              <a:t> </a:t>
            </a:r>
            <a:r>
              <a:rPr sz="1400" dirty="0">
                <a:solidFill>
                  <a:srgbClr val="F59930"/>
                </a:solidFill>
                <a:latin typeface="HelveticaNeue-Medium"/>
                <a:cs typeface="HelveticaNeue-Medium"/>
              </a:rPr>
              <a:t>meaningful</a:t>
            </a:r>
            <a:r>
              <a:rPr sz="1400" spc="-5" dirty="0">
                <a:solidFill>
                  <a:srgbClr val="F59930"/>
                </a:solidFill>
                <a:latin typeface="HelveticaNeue-Medium"/>
                <a:cs typeface="HelveticaNeue-Medium"/>
              </a:rPr>
              <a:t> </a:t>
            </a:r>
            <a:r>
              <a:rPr sz="1400" dirty="0">
                <a:solidFill>
                  <a:srgbClr val="F59930"/>
                </a:solidFill>
                <a:latin typeface="HelveticaNeue-Medium"/>
                <a:cs typeface="HelveticaNeue-Medium"/>
              </a:rPr>
              <a:t>and</a:t>
            </a:r>
            <a:r>
              <a:rPr sz="1400" spc="-5" dirty="0">
                <a:solidFill>
                  <a:srgbClr val="F59930"/>
                </a:solidFill>
                <a:latin typeface="HelveticaNeue-Medium"/>
                <a:cs typeface="HelveticaNeue-Medium"/>
              </a:rPr>
              <a:t> </a:t>
            </a:r>
            <a:r>
              <a:rPr sz="1400" spc="-10" dirty="0">
                <a:solidFill>
                  <a:srgbClr val="F59930"/>
                </a:solidFill>
                <a:latin typeface="HelveticaNeue-Medium"/>
                <a:cs typeface="HelveticaNeue-Medium"/>
              </a:rPr>
              <a:t>rewarding </a:t>
            </a:r>
            <a:r>
              <a:rPr sz="1400" dirty="0">
                <a:solidFill>
                  <a:srgbClr val="F59930"/>
                </a:solidFill>
                <a:latin typeface="HelveticaNeue-Medium"/>
                <a:cs typeface="HelveticaNeue-Medium"/>
              </a:rPr>
              <a:t>achievement.</a:t>
            </a:r>
            <a:r>
              <a:rPr sz="1400" spc="-15" dirty="0">
                <a:solidFill>
                  <a:srgbClr val="F59930"/>
                </a:solidFill>
                <a:latin typeface="HelveticaNeue-Medium"/>
                <a:cs typeface="HelveticaNeue-Medium"/>
              </a:rPr>
              <a:t> </a:t>
            </a:r>
            <a:r>
              <a:rPr lang="en-AU" sz="1400" spc="-15" dirty="0">
                <a:solidFill>
                  <a:srgbClr val="F59930"/>
                </a:solidFill>
                <a:latin typeface="HelveticaNeue-Medium"/>
                <a:cs typeface="HelveticaNeue-Medium"/>
              </a:rPr>
              <a:t>C</a:t>
            </a:r>
            <a:r>
              <a:rPr sz="1400" dirty="0">
                <a:solidFill>
                  <a:srgbClr val="F59930"/>
                </a:solidFill>
                <a:latin typeface="HelveticaNeue-Medium"/>
                <a:cs typeface="HelveticaNeue-Medium"/>
              </a:rPr>
              <a:t>ertification</a:t>
            </a:r>
            <a:r>
              <a:rPr sz="1400" spc="-15" dirty="0">
                <a:solidFill>
                  <a:srgbClr val="F59930"/>
                </a:solidFill>
                <a:latin typeface="HelveticaNeue-Medium"/>
                <a:cs typeface="HelveticaNeue-Medium"/>
              </a:rPr>
              <a:t> </a:t>
            </a:r>
            <a:r>
              <a:rPr sz="1400" dirty="0">
                <a:solidFill>
                  <a:srgbClr val="F59930"/>
                </a:solidFill>
                <a:latin typeface="HelveticaNeue-Medium"/>
                <a:cs typeface="HelveticaNeue-Medium"/>
              </a:rPr>
              <a:t>also</a:t>
            </a:r>
            <a:r>
              <a:rPr sz="1400" spc="-10" dirty="0">
                <a:solidFill>
                  <a:srgbClr val="F59930"/>
                </a:solidFill>
                <a:latin typeface="HelveticaNeue-Medium"/>
                <a:cs typeface="HelveticaNeue-Medium"/>
              </a:rPr>
              <a:t> </a:t>
            </a:r>
            <a:r>
              <a:rPr sz="1400" dirty="0">
                <a:solidFill>
                  <a:srgbClr val="F59930"/>
                </a:solidFill>
                <a:latin typeface="HelveticaNeue-Medium"/>
                <a:cs typeface="HelveticaNeue-Medium"/>
              </a:rPr>
              <a:t>requires</a:t>
            </a:r>
            <a:r>
              <a:rPr sz="1400" spc="-10" dirty="0">
                <a:solidFill>
                  <a:srgbClr val="F59930"/>
                </a:solidFill>
                <a:latin typeface="HelveticaNeue-Medium"/>
                <a:cs typeface="HelveticaNeue-Medium"/>
              </a:rPr>
              <a:t> ongoing </a:t>
            </a:r>
            <a:r>
              <a:rPr sz="1400" dirty="0">
                <a:solidFill>
                  <a:srgbClr val="F59930"/>
                </a:solidFill>
                <a:latin typeface="HelveticaNeue-Medium"/>
                <a:cs typeface="HelveticaNeue-Medium"/>
              </a:rPr>
              <a:t>learning</a:t>
            </a:r>
            <a:r>
              <a:rPr sz="1400" spc="-10" dirty="0">
                <a:solidFill>
                  <a:srgbClr val="F59930"/>
                </a:solidFill>
                <a:latin typeface="HelveticaNeue-Medium"/>
                <a:cs typeface="HelveticaNeue-Medium"/>
              </a:rPr>
              <a:t> </a:t>
            </a:r>
            <a:r>
              <a:rPr sz="1400" dirty="0">
                <a:solidFill>
                  <a:srgbClr val="F59930"/>
                </a:solidFill>
                <a:latin typeface="HelveticaNeue-Medium"/>
                <a:cs typeface="HelveticaNeue-Medium"/>
              </a:rPr>
              <a:t>and</a:t>
            </a:r>
            <a:r>
              <a:rPr sz="1400" spc="5" dirty="0">
                <a:solidFill>
                  <a:srgbClr val="F59930"/>
                </a:solidFill>
                <a:latin typeface="HelveticaNeue-Medium"/>
                <a:cs typeface="HelveticaNeue-Medium"/>
              </a:rPr>
              <a:t> </a:t>
            </a:r>
            <a:r>
              <a:rPr sz="1400" dirty="0">
                <a:solidFill>
                  <a:srgbClr val="F59930"/>
                </a:solidFill>
                <a:latin typeface="HelveticaNeue-Medium"/>
                <a:cs typeface="HelveticaNeue-Medium"/>
              </a:rPr>
              <a:t>contributions</a:t>
            </a:r>
            <a:r>
              <a:rPr sz="1400" spc="5" dirty="0">
                <a:solidFill>
                  <a:srgbClr val="F59930"/>
                </a:solidFill>
                <a:latin typeface="HelveticaNeue-Medium"/>
                <a:cs typeface="HelveticaNeue-Medium"/>
              </a:rPr>
              <a:t> </a:t>
            </a:r>
            <a:r>
              <a:rPr sz="1400" dirty="0">
                <a:solidFill>
                  <a:srgbClr val="F59930"/>
                </a:solidFill>
                <a:latin typeface="HelveticaNeue-Medium"/>
                <a:cs typeface="HelveticaNeue-Medium"/>
              </a:rPr>
              <a:t>to</a:t>
            </a:r>
            <a:r>
              <a:rPr sz="1400" spc="5" dirty="0">
                <a:solidFill>
                  <a:srgbClr val="F59930"/>
                </a:solidFill>
                <a:latin typeface="HelveticaNeue-Medium"/>
                <a:cs typeface="HelveticaNeue-Medium"/>
              </a:rPr>
              <a:t> </a:t>
            </a:r>
            <a:r>
              <a:rPr sz="1400" dirty="0">
                <a:solidFill>
                  <a:srgbClr val="F59930"/>
                </a:solidFill>
                <a:latin typeface="HelveticaNeue-Medium"/>
                <a:cs typeface="HelveticaNeue-Medium"/>
              </a:rPr>
              <a:t>the</a:t>
            </a:r>
            <a:r>
              <a:rPr sz="1400" spc="5" dirty="0">
                <a:solidFill>
                  <a:srgbClr val="F59930"/>
                </a:solidFill>
                <a:latin typeface="HelveticaNeue-Medium"/>
                <a:cs typeface="HelveticaNeue-Medium"/>
              </a:rPr>
              <a:t> </a:t>
            </a:r>
            <a:r>
              <a:rPr sz="1400" dirty="0">
                <a:solidFill>
                  <a:srgbClr val="F59930"/>
                </a:solidFill>
                <a:latin typeface="HelveticaNeue-Medium"/>
                <a:cs typeface="HelveticaNeue-Medium"/>
              </a:rPr>
              <a:t>community</a:t>
            </a:r>
            <a:r>
              <a:rPr sz="1400" spc="5" dirty="0">
                <a:solidFill>
                  <a:srgbClr val="F59930"/>
                </a:solidFill>
                <a:latin typeface="HelveticaNeue-Medium"/>
                <a:cs typeface="HelveticaNeue-Medium"/>
              </a:rPr>
              <a:t> </a:t>
            </a:r>
            <a:r>
              <a:rPr sz="1400" spc="-25" dirty="0">
                <a:solidFill>
                  <a:srgbClr val="F59930"/>
                </a:solidFill>
                <a:latin typeface="HelveticaNeue-Medium"/>
                <a:cs typeface="HelveticaNeue-Medium"/>
              </a:rPr>
              <a:t>of </a:t>
            </a:r>
            <a:r>
              <a:rPr sz="1400" dirty="0">
                <a:solidFill>
                  <a:srgbClr val="F59930"/>
                </a:solidFill>
                <a:latin typeface="HelveticaNeue-Medium"/>
                <a:cs typeface="HelveticaNeue-Medium"/>
              </a:rPr>
              <a:t>communications practitioners. I truly believe </a:t>
            </a:r>
            <a:r>
              <a:rPr sz="1400" spc="-20" dirty="0">
                <a:solidFill>
                  <a:srgbClr val="F59930"/>
                </a:solidFill>
                <a:latin typeface="HelveticaNeue-Medium"/>
                <a:cs typeface="HelveticaNeue-Medium"/>
              </a:rPr>
              <a:t>this </a:t>
            </a:r>
            <a:r>
              <a:rPr sz="1400" dirty="0">
                <a:solidFill>
                  <a:srgbClr val="F59930"/>
                </a:solidFill>
                <a:latin typeface="HelveticaNeue-Medium"/>
                <a:cs typeface="HelveticaNeue-Medium"/>
              </a:rPr>
              <a:t>certification</a:t>
            </a:r>
            <a:r>
              <a:rPr sz="1400" spc="-15" dirty="0">
                <a:solidFill>
                  <a:srgbClr val="F59930"/>
                </a:solidFill>
                <a:latin typeface="HelveticaNeue-Medium"/>
                <a:cs typeface="HelveticaNeue-Medium"/>
              </a:rPr>
              <a:t> </a:t>
            </a:r>
            <a:r>
              <a:rPr sz="1400" dirty="0">
                <a:solidFill>
                  <a:srgbClr val="F59930"/>
                </a:solidFill>
                <a:latin typeface="HelveticaNeue-Medium"/>
                <a:cs typeface="HelveticaNeue-Medium"/>
              </a:rPr>
              <a:t>will</a:t>
            </a:r>
            <a:r>
              <a:rPr sz="1400" spc="-5" dirty="0">
                <a:solidFill>
                  <a:srgbClr val="F59930"/>
                </a:solidFill>
                <a:latin typeface="HelveticaNeue-Medium"/>
                <a:cs typeface="HelveticaNeue-Medium"/>
              </a:rPr>
              <a:t> </a:t>
            </a:r>
            <a:r>
              <a:rPr sz="1400" dirty="0">
                <a:solidFill>
                  <a:srgbClr val="F59930"/>
                </a:solidFill>
                <a:latin typeface="HelveticaNeue-Medium"/>
                <a:cs typeface="HelveticaNeue-Medium"/>
              </a:rPr>
              <a:t>become</a:t>
            </a:r>
            <a:r>
              <a:rPr sz="1400" spc="-5" dirty="0">
                <a:solidFill>
                  <a:srgbClr val="F59930"/>
                </a:solidFill>
                <a:latin typeface="HelveticaNeue-Medium"/>
                <a:cs typeface="HelveticaNeue-Medium"/>
              </a:rPr>
              <a:t> </a:t>
            </a:r>
            <a:r>
              <a:rPr sz="1400" dirty="0">
                <a:solidFill>
                  <a:srgbClr val="F59930"/>
                </a:solidFill>
                <a:latin typeface="HelveticaNeue-Medium"/>
                <a:cs typeface="HelveticaNeue-Medium"/>
              </a:rPr>
              <a:t>the</a:t>
            </a:r>
            <a:r>
              <a:rPr sz="1400" spc="-5" dirty="0">
                <a:solidFill>
                  <a:srgbClr val="F59930"/>
                </a:solidFill>
                <a:latin typeface="HelveticaNeue-Medium"/>
                <a:cs typeface="HelveticaNeue-Medium"/>
              </a:rPr>
              <a:t> </a:t>
            </a:r>
            <a:r>
              <a:rPr sz="1400" dirty="0">
                <a:solidFill>
                  <a:srgbClr val="F59930"/>
                </a:solidFill>
                <a:latin typeface="HelveticaNeue-Medium"/>
                <a:cs typeface="HelveticaNeue-Medium"/>
              </a:rPr>
              <a:t>standard</a:t>
            </a:r>
            <a:r>
              <a:rPr sz="1400" spc="-5" dirty="0">
                <a:solidFill>
                  <a:srgbClr val="F59930"/>
                </a:solidFill>
                <a:latin typeface="HelveticaNeue-Medium"/>
                <a:cs typeface="HelveticaNeue-Medium"/>
              </a:rPr>
              <a:t> </a:t>
            </a:r>
            <a:r>
              <a:rPr sz="1400" dirty="0">
                <a:solidFill>
                  <a:srgbClr val="F59930"/>
                </a:solidFill>
                <a:latin typeface="HelveticaNeue-Medium"/>
                <a:cs typeface="HelveticaNeue-Medium"/>
              </a:rPr>
              <a:t>for</a:t>
            </a:r>
            <a:r>
              <a:rPr sz="1400" spc="-5" dirty="0">
                <a:solidFill>
                  <a:srgbClr val="F59930"/>
                </a:solidFill>
                <a:latin typeface="HelveticaNeue-Medium"/>
                <a:cs typeface="HelveticaNeue-Medium"/>
              </a:rPr>
              <a:t> </a:t>
            </a:r>
            <a:r>
              <a:rPr sz="1400" dirty="0">
                <a:solidFill>
                  <a:srgbClr val="F59930"/>
                </a:solidFill>
                <a:latin typeface="HelveticaNeue-Medium"/>
                <a:cs typeface="HelveticaNeue-Medium"/>
              </a:rPr>
              <a:t>my </a:t>
            </a:r>
            <a:r>
              <a:rPr sz="1400" spc="-10" dirty="0">
                <a:solidFill>
                  <a:srgbClr val="F59930"/>
                </a:solidFill>
                <a:latin typeface="HelveticaNeue-Medium"/>
                <a:cs typeface="HelveticaNeue-Medium"/>
              </a:rPr>
              <a:t>profession </a:t>
            </a:r>
            <a:r>
              <a:rPr sz="1400" dirty="0">
                <a:solidFill>
                  <a:srgbClr val="F59930"/>
                </a:solidFill>
                <a:latin typeface="HelveticaNeue-Medium"/>
                <a:cs typeface="HelveticaNeue-Medium"/>
              </a:rPr>
              <a:t>and</a:t>
            </a:r>
            <a:r>
              <a:rPr sz="1400" spc="-15" dirty="0">
                <a:solidFill>
                  <a:srgbClr val="F59930"/>
                </a:solidFill>
                <a:latin typeface="HelveticaNeue-Medium"/>
                <a:cs typeface="HelveticaNeue-Medium"/>
              </a:rPr>
              <a:t> </a:t>
            </a:r>
            <a:r>
              <a:rPr sz="1400" dirty="0">
                <a:solidFill>
                  <a:srgbClr val="F59930"/>
                </a:solidFill>
                <a:latin typeface="HelveticaNeue-Medium"/>
                <a:cs typeface="HelveticaNeue-Medium"/>
              </a:rPr>
              <a:t>I encourage those in the field to learn more about </a:t>
            </a:r>
            <a:r>
              <a:rPr sz="1400" spc="-20" dirty="0">
                <a:solidFill>
                  <a:srgbClr val="F59930"/>
                </a:solidFill>
                <a:latin typeface="HelveticaNeue-Medium"/>
                <a:cs typeface="HelveticaNeue-Medium"/>
              </a:rPr>
              <a:t>it.”</a:t>
            </a:r>
            <a:endParaRPr sz="1400" dirty="0">
              <a:latin typeface="HelveticaNeue-Medium"/>
              <a:cs typeface="HelveticaNeue-Medium"/>
            </a:endParaRPr>
          </a:p>
        </p:txBody>
      </p:sp>
      <p:sp>
        <p:nvSpPr>
          <p:cNvPr id="8" name="object 8"/>
          <p:cNvSpPr txBox="1"/>
          <p:nvPr/>
        </p:nvSpPr>
        <p:spPr>
          <a:xfrm>
            <a:off x="3808945" y="3872315"/>
            <a:ext cx="4496855" cy="52065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231F20"/>
                </a:solidFill>
                <a:latin typeface="Helvetica Neue"/>
                <a:cs typeface="Helvetica Neue"/>
              </a:rPr>
              <a:t>Glenda Power </a:t>
            </a:r>
            <a:r>
              <a:rPr sz="1100" spc="-20" dirty="0">
                <a:solidFill>
                  <a:srgbClr val="231F20"/>
                </a:solidFill>
                <a:latin typeface="Helvetica Neue"/>
                <a:cs typeface="Helvetica Neue"/>
              </a:rPr>
              <a:t>SCMP</a:t>
            </a:r>
            <a:endParaRPr sz="1100" dirty="0">
              <a:latin typeface="Helvetica Neue"/>
              <a:cs typeface="Helvetica Neue"/>
            </a:endParaRPr>
          </a:p>
          <a:p>
            <a:pPr marL="12700" marR="5080">
              <a:lnSpc>
                <a:spcPct val="100000"/>
              </a:lnSpc>
            </a:pPr>
            <a:r>
              <a:rPr sz="1100" dirty="0">
                <a:solidFill>
                  <a:srgbClr val="231F20"/>
                </a:solidFill>
                <a:latin typeface="Helvetica Neue"/>
                <a:cs typeface="Helvetica Neue"/>
              </a:rPr>
              <a:t>Director</a:t>
            </a:r>
            <a:r>
              <a:rPr sz="1100" spc="-10" dirty="0">
                <a:solidFill>
                  <a:srgbClr val="231F20"/>
                </a:solidFill>
                <a:latin typeface="Helvetica Neue"/>
                <a:cs typeface="Helvetica Neue"/>
              </a:rPr>
              <a:t> </a:t>
            </a:r>
            <a:r>
              <a:rPr lang="en-AU" sz="1100" spc="-10" dirty="0">
                <a:solidFill>
                  <a:srgbClr val="231F20"/>
                </a:solidFill>
                <a:latin typeface="Helvetica Neue"/>
                <a:cs typeface="Helvetica Neue"/>
              </a:rPr>
              <a:t>o</a:t>
            </a:r>
            <a:r>
              <a:rPr sz="1100" dirty="0">
                <a:solidFill>
                  <a:srgbClr val="231F20"/>
                </a:solidFill>
                <a:latin typeface="Helvetica Neue"/>
                <a:cs typeface="Helvetica Neue"/>
              </a:rPr>
              <a:t>f</a:t>
            </a:r>
            <a:r>
              <a:rPr sz="1100" spc="-5" dirty="0">
                <a:solidFill>
                  <a:srgbClr val="231F20"/>
                </a:solidFill>
                <a:latin typeface="Helvetica Neue"/>
                <a:cs typeface="Helvetica Neue"/>
              </a:rPr>
              <a:t> </a:t>
            </a:r>
            <a:r>
              <a:rPr sz="1100" dirty="0">
                <a:solidFill>
                  <a:srgbClr val="231F20"/>
                </a:solidFill>
                <a:latin typeface="Helvetica Neue"/>
                <a:cs typeface="Helvetica Neue"/>
              </a:rPr>
              <a:t>Strategic</a:t>
            </a:r>
            <a:r>
              <a:rPr sz="1100" spc="-5" dirty="0">
                <a:solidFill>
                  <a:srgbClr val="231F20"/>
                </a:solidFill>
                <a:latin typeface="Helvetica Neue"/>
                <a:cs typeface="Helvetica Neue"/>
              </a:rPr>
              <a:t> </a:t>
            </a:r>
            <a:r>
              <a:rPr sz="1100" spc="-10" dirty="0">
                <a:solidFill>
                  <a:srgbClr val="231F20"/>
                </a:solidFill>
                <a:latin typeface="Helvetica Neue"/>
                <a:cs typeface="Helvetica Neue"/>
              </a:rPr>
              <a:t>Communications</a:t>
            </a:r>
            <a:r>
              <a:rPr lang="en-AU" sz="1100" spc="-10" dirty="0">
                <a:solidFill>
                  <a:srgbClr val="231F20"/>
                </a:solidFill>
                <a:latin typeface="Helvetica Neue"/>
                <a:cs typeface="Helvetica Neue"/>
              </a:rPr>
              <a:t>, </a:t>
            </a:r>
            <a:r>
              <a:rPr sz="1100" dirty="0">
                <a:solidFill>
                  <a:srgbClr val="231F20"/>
                </a:solidFill>
                <a:latin typeface="Helvetica Neue"/>
                <a:cs typeface="Helvetica Neue"/>
              </a:rPr>
              <a:t>Royal Canadian Mounted </a:t>
            </a:r>
            <a:r>
              <a:rPr sz="1100" spc="-10" dirty="0">
                <a:solidFill>
                  <a:srgbClr val="231F20"/>
                </a:solidFill>
                <a:latin typeface="Helvetica Neue"/>
                <a:cs typeface="Helvetica Neue"/>
              </a:rPr>
              <a:t>Police </a:t>
            </a:r>
            <a:r>
              <a:rPr sz="1100" b="1" spc="-10" dirty="0">
                <a:solidFill>
                  <a:srgbClr val="231F20"/>
                </a:solidFill>
                <a:latin typeface="Helvetica Neue"/>
                <a:cs typeface="Helvetica Neue"/>
              </a:rPr>
              <a:t>Canada</a:t>
            </a:r>
            <a:endParaRPr sz="1100" b="1" dirty="0">
              <a:latin typeface="Helvetica Neue"/>
              <a:cs typeface="Helvetica Neue"/>
            </a:endParaRPr>
          </a:p>
        </p:txBody>
      </p:sp>
      <p:pic>
        <p:nvPicPr>
          <p:cNvPr id="9" name="Picture 8">
            <a:extLst>
              <a:ext uri="{FF2B5EF4-FFF2-40B4-BE49-F238E27FC236}">
                <a16:creationId xmlns:a16="http://schemas.microsoft.com/office/drawing/2014/main" id="{E2B6F3F1-9AFD-A9D3-584C-C9747A80001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02856" y="1022390"/>
            <a:ext cx="863600" cy="863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83831"/>
            <a:ext cx="9144000" cy="4364355"/>
          </a:xfrm>
          <a:custGeom>
            <a:avLst/>
            <a:gdLst/>
            <a:ahLst/>
            <a:cxnLst/>
            <a:rect l="l" t="t" r="r" b="b"/>
            <a:pathLst>
              <a:path w="9144000" h="4364355">
                <a:moveTo>
                  <a:pt x="9144000" y="0"/>
                </a:moveTo>
                <a:lnTo>
                  <a:pt x="0" y="0"/>
                </a:lnTo>
                <a:lnTo>
                  <a:pt x="0" y="4364164"/>
                </a:lnTo>
                <a:lnTo>
                  <a:pt x="9144000" y="4364164"/>
                </a:lnTo>
                <a:lnTo>
                  <a:pt x="9144000" y="0"/>
                </a:lnTo>
                <a:close/>
              </a:path>
            </a:pathLst>
          </a:custGeom>
          <a:solidFill>
            <a:srgbClr val="FFFFFF"/>
          </a:solidFill>
        </p:spPr>
        <p:txBody>
          <a:bodyPr wrap="square" lIns="0" tIns="0" rIns="0" bIns="0" rtlCol="0"/>
          <a:lstStyle/>
          <a:p>
            <a:endParaRPr dirty="0"/>
          </a:p>
        </p:txBody>
      </p:sp>
      <p:sp>
        <p:nvSpPr>
          <p:cNvPr id="4" name="object 4"/>
          <p:cNvSpPr/>
          <p:nvPr/>
        </p:nvSpPr>
        <p:spPr>
          <a:xfrm>
            <a:off x="0" y="783831"/>
            <a:ext cx="3527425" cy="4364355"/>
          </a:xfrm>
          <a:custGeom>
            <a:avLst/>
            <a:gdLst/>
            <a:ahLst/>
            <a:cxnLst/>
            <a:rect l="l" t="t" r="r" b="b"/>
            <a:pathLst>
              <a:path w="3527425" h="4364355">
                <a:moveTo>
                  <a:pt x="3527234" y="0"/>
                </a:moveTo>
                <a:lnTo>
                  <a:pt x="0" y="0"/>
                </a:lnTo>
                <a:lnTo>
                  <a:pt x="0" y="4364164"/>
                </a:lnTo>
                <a:lnTo>
                  <a:pt x="3527234" y="4364164"/>
                </a:lnTo>
                <a:lnTo>
                  <a:pt x="3527234" y="0"/>
                </a:lnTo>
                <a:close/>
              </a:path>
            </a:pathLst>
          </a:custGeom>
          <a:solidFill>
            <a:srgbClr val="F0532D"/>
          </a:solidFill>
        </p:spPr>
        <p:txBody>
          <a:bodyPr wrap="square" lIns="0" tIns="0" rIns="0" bIns="0" rtlCol="0"/>
          <a:lstStyle/>
          <a:p>
            <a:endParaRPr dirty="0"/>
          </a:p>
        </p:txBody>
      </p:sp>
      <p:sp>
        <p:nvSpPr>
          <p:cNvPr id="5" name="object 5"/>
          <p:cNvSpPr txBox="1"/>
          <p:nvPr/>
        </p:nvSpPr>
        <p:spPr>
          <a:xfrm>
            <a:off x="379412" y="1947509"/>
            <a:ext cx="2543810" cy="1397000"/>
          </a:xfrm>
          <a:prstGeom prst="rect">
            <a:avLst/>
          </a:prstGeom>
        </p:spPr>
        <p:txBody>
          <a:bodyPr vert="horz" wrap="square" lIns="0" tIns="12700" rIns="0" bIns="0" rtlCol="0">
            <a:spAutoFit/>
          </a:bodyPr>
          <a:lstStyle/>
          <a:p>
            <a:pPr marL="12700" marR="5080">
              <a:lnSpc>
                <a:spcPct val="100000"/>
              </a:lnSpc>
              <a:spcBef>
                <a:spcPts val="100"/>
              </a:spcBef>
            </a:pPr>
            <a:r>
              <a:rPr sz="3000" b="1" dirty="0">
                <a:solidFill>
                  <a:srgbClr val="F0D612"/>
                </a:solidFill>
                <a:latin typeface="Helvetica Neue"/>
                <a:cs typeface="Helvetica Neue"/>
              </a:rPr>
              <a:t>Designed </a:t>
            </a:r>
            <a:r>
              <a:rPr sz="3000" b="1" spc="-25" dirty="0">
                <a:solidFill>
                  <a:srgbClr val="F0D612"/>
                </a:solidFill>
                <a:latin typeface="Helvetica Neue"/>
                <a:cs typeface="Helvetica Neue"/>
              </a:rPr>
              <a:t>for </a:t>
            </a:r>
            <a:r>
              <a:rPr sz="3000" b="1" spc="-10" dirty="0">
                <a:solidFill>
                  <a:srgbClr val="F0D612"/>
                </a:solidFill>
                <a:latin typeface="Helvetica Neue"/>
                <a:cs typeface="Helvetica Neue"/>
              </a:rPr>
              <a:t>today’s</a:t>
            </a:r>
            <a:r>
              <a:rPr sz="3000" b="1" spc="-155" dirty="0">
                <a:solidFill>
                  <a:srgbClr val="F0D612"/>
                </a:solidFill>
                <a:latin typeface="Helvetica Neue"/>
                <a:cs typeface="Helvetica Neue"/>
              </a:rPr>
              <a:t> </a:t>
            </a:r>
            <a:r>
              <a:rPr sz="3000" b="1" spc="-10" dirty="0">
                <a:solidFill>
                  <a:srgbClr val="F0D612"/>
                </a:solidFill>
                <a:latin typeface="Helvetica Neue"/>
                <a:cs typeface="Helvetica Neue"/>
              </a:rPr>
              <a:t>global </a:t>
            </a:r>
            <a:r>
              <a:rPr sz="3000" b="1" dirty="0">
                <a:solidFill>
                  <a:srgbClr val="F0D612"/>
                </a:solidFill>
                <a:latin typeface="Helvetica Neue"/>
                <a:cs typeface="Helvetica Neue"/>
              </a:rPr>
              <a:t>job </a:t>
            </a:r>
            <a:r>
              <a:rPr sz="3000" b="1" spc="-10" dirty="0">
                <a:solidFill>
                  <a:srgbClr val="F0D612"/>
                </a:solidFill>
                <a:latin typeface="Helvetica Neue"/>
                <a:cs typeface="Helvetica Neue"/>
              </a:rPr>
              <a:t>market</a:t>
            </a:r>
            <a:endParaRPr sz="3000" dirty="0">
              <a:latin typeface="Helvetica Neue"/>
              <a:cs typeface="Helvetica Neue"/>
            </a:endParaRPr>
          </a:p>
        </p:txBody>
      </p:sp>
      <p:sp>
        <p:nvSpPr>
          <p:cNvPr id="6" name="object 6"/>
          <p:cNvSpPr txBox="1"/>
          <p:nvPr/>
        </p:nvSpPr>
        <p:spPr>
          <a:xfrm>
            <a:off x="3802856" y="1976568"/>
            <a:ext cx="5161280" cy="2752090"/>
          </a:xfrm>
          <a:prstGeom prst="rect">
            <a:avLst/>
          </a:prstGeom>
        </p:spPr>
        <p:txBody>
          <a:bodyPr vert="horz" wrap="square" lIns="0" tIns="12700" rIns="0" bIns="0" rtlCol="0">
            <a:spAutoFit/>
          </a:bodyPr>
          <a:lstStyle/>
          <a:p>
            <a:pPr marL="12700" marR="5080">
              <a:lnSpc>
                <a:spcPct val="100000"/>
              </a:lnSpc>
              <a:spcBef>
                <a:spcPts val="100"/>
              </a:spcBef>
            </a:pPr>
            <a:r>
              <a:rPr sz="1400" dirty="0">
                <a:solidFill>
                  <a:srgbClr val="F0532D"/>
                </a:solidFill>
                <a:latin typeface="HelveticaNeue-Medium"/>
                <a:cs typeface="HelveticaNeue-Medium"/>
              </a:rPr>
              <a:t>“Being a communicator is a learning </a:t>
            </a:r>
            <a:r>
              <a:rPr sz="1400" spc="-10" dirty="0">
                <a:solidFill>
                  <a:srgbClr val="F0532D"/>
                </a:solidFill>
                <a:latin typeface="HelveticaNeue-Medium"/>
                <a:cs typeface="HelveticaNeue-Medium"/>
              </a:rPr>
              <a:t>journey.</a:t>
            </a:r>
            <a:r>
              <a:rPr sz="1400" dirty="0">
                <a:solidFill>
                  <a:srgbClr val="F0532D"/>
                </a:solidFill>
                <a:latin typeface="HelveticaNeue-Medium"/>
                <a:cs typeface="HelveticaNeue-Medium"/>
              </a:rPr>
              <a:t> Every day </a:t>
            </a:r>
            <a:r>
              <a:rPr sz="1400" spc="-10" dirty="0">
                <a:solidFill>
                  <a:srgbClr val="F0532D"/>
                </a:solidFill>
                <a:latin typeface="HelveticaNeue-Medium"/>
                <a:cs typeface="HelveticaNeue-Medium"/>
              </a:rPr>
              <a:t>there's </a:t>
            </a:r>
            <a:r>
              <a:rPr sz="1400" dirty="0">
                <a:solidFill>
                  <a:srgbClr val="F0532D"/>
                </a:solidFill>
                <a:latin typeface="HelveticaNeue-Medium"/>
                <a:cs typeface="HelveticaNeue-Medium"/>
              </a:rPr>
              <a:t>something</a:t>
            </a:r>
            <a:r>
              <a:rPr sz="1400" spc="-10" dirty="0">
                <a:solidFill>
                  <a:srgbClr val="F0532D"/>
                </a:solidFill>
                <a:latin typeface="HelveticaNeue-Medium"/>
                <a:cs typeface="HelveticaNeue-Medium"/>
              </a:rPr>
              <a:t> </a:t>
            </a:r>
            <a:r>
              <a:rPr sz="1400" dirty="0">
                <a:solidFill>
                  <a:srgbClr val="F0532D"/>
                </a:solidFill>
                <a:latin typeface="HelveticaNeue-Medium"/>
                <a:cs typeface="HelveticaNeue-Medium"/>
              </a:rPr>
              <a:t>new</a:t>
            </a:r>
            <a:r>
              <a:rPr sz="1400" spc="-10" dirty="0">
                <a:solidFill>
                  <a:srgbClr val="F0532D"/>
                </a:solidFill>
                <a:latin typeface="HelveticaNeue-Medium"/>
                <a:cs typeface="HelveticaNeue-Medium"/>
              </a:rPr>
              <a:t> </a:t>
            </a:r>
            <a:r>
              <a:rPr sz="1400" dirty="0">
                <a:solidFill>
                  <a:srgbClr val="F0532D"/>
                </a:solidFill>
                <a:latin typeface="HelveticaNeue-Medium"/>
                <a:cs typeface="HelveticaNeue-Medium"/>
              </a:rPr>
              <a:t>to</a:t>
            </a:r>
            <a:r>
              <a:rPr sz="1400" spc="-5" dirty="0">
                <a:solidFill>
                  <a:srgbClr val="F0532D"/>
                </a:solidFill>
                <a:latin typeface="HelveticaNeue-Medium"/>
                <a:cs typeface="HelveticaNeue-Medium"/>
              </a:rPr>
              <a:t> </a:t>
            </a:r>
            <a:r>
              <a:rPr sz="1400" dirty="0">
                <a:solidFill>
                  <a:srgbClr val="F0532D"/>
                </a:solidFill>
                <a:latin typeface="HelveticaNeue-Medium"/>
                <a:cs typeface="HelveticaNeue-Medium"/>
              </a:rPr>
              <a:t>pick</a:t>
            </a:r>
            <a:r>
              <a:rPr sz="1400" spc="-10" dirty="0">
                <a:solidFill>
                  <a:srgbClr val="F0532D"/>
                </a:solidFill>
                <a:latin typeface="HelveticaNeue-Medium"/>
                <a:cs typeface="HelveticaNeue-Medium"/>
              </a:rPr>
              <a:t> </a:t>
            </a:r>
            <a:r>
              <a:rPr sz="1400" dirty="0">
                <a:solidFill>
                  <a:srgbClr val="F0532D"/>
                </a:solidFill>
                <a:latin typeface="HelveticaNeue-Medium"/>
                <a:cs typeface="HelveticaNeue-Medium"/>
              </a:rPr>
              <a:t>up</a:t>
            </a:r>
            <a:r>
              <a:rPr sz="1400" spc="-5" dirty="0">
                <a:solidFill>
                  <a:srgbClr val="F0532D"/>
                </a:solidFill>
                <a:latin typeface="HelveticaNeue-Medium"/>
                <a:cs typeface="HelveticaNeue-Medium"/>
              </a:rPr>
              <a:t> </a:t>
            </a:r>
            <a:r>
              <a:rPr sz="1400" dirty="0">
                <a:solidFill>
                  <a:srgbClr val="F0532D"/>
                </a:solidFill>
                <a:latin typeface="HelveticaNeue-Medium"/>
                <a:cs typeface="HelveticaNeue-Medium"/>
              </a:rPr>
              <a:t>and</a:t>
            </a:r>
            <a:r>
              <a:rPr sz="1400" spc="-10" dirty="0">
                <a:solidFill>
                  <a:srgbClr val="F0532D"/>
                </a:solidFill>
                <a:latin typeface="HelveticaNeue-Medium"/>
                <a:cs typeface="HelveticaNeue-Medium"/>
              </a:rPr>
              <a:t> </a:t>
            </a:r>
            <a:r>
              <a:rPr sz="1400" dirty="0">
                <a:solidFill>
                  <a:srgbClr val="F0532D"/>
                </a:solidFill>
                <a:latin typeface="HelveticaNeue-Medium"/>
                <a:cs typeface="HelveticaNeue-Medium"/>
              </a:rPr>
              <a:t>to</a:t>
            </a:r>
            <a:r>
              <a:rPr sz="1400" spc="-5" dirty="0">
                <a:solidFill>
                  <a:srgbClr val="F0532D"/>
                </a:solidFill>
                <a:latin typeface="HelveticaNeue-Medium"/>
                <a:cs typeface="HelveticaNeue-Medium"/>
              </a:rPr>
              <a:t> </a:t>
            </a:r>
            <a:r>
              <a:rPr sz="1400" spc="-10" dirty="0">
                <a:solidFill>
                  <a:srgbClr val="F0532D"/>
                </a:solidFill>
                <a:latin typeface="HelveticaNeue-Medium"/>
                <a:cs typeface="HelveticaNeue-Medium"/>
              </a:rPr>
              <a:t>study. </a:t>
            </a:r>
            <a:r>
              <a:rPr sz="1400" dirty="0">
                <a:solidFill>
                  <a:srgbClr val="F0532D"/>
                </a:solidFill>
                <a:latin typeface="HelveticaNeue-Medium"/>
                <a:cs typeface="HelveticaNeue-Medium"/>
              </a:rPr>
              <a:t>Communication</a:t>
            </a:r>
            <a:r>
              <a:rPr sz="1400" spc="-5" dirty="0">
                <a:solidFill>
                  <a:srgbClr val="F0532D"/>
                </a:solidFill>
                <a:latin typeface="HelveticaNeue-Medium"/>
                <a:cs typeface="HelveticaNeue-Medium"/>
              </a:rPr>
              <a:t> </a:t>
            </a:r>
            <a:r>
              <a:rPr sz="1400" spc="-10" dirty="0">
                <a:solidFill>
                  <a:srgbClr val="F0532D"/>
                </a:solidFill>
                <a:latin typeface="HelveticaNeue-Medium"/>
                <a:cs typeface="HelveticaNeue-Medium"/>
              </a:rPr>
              <a:t>keeps </a:t>
            </a:r>
            <a:r>
              <a:rPr sz="1400" dirty="0">
                <a:solidFill>
                  <a:srgbClr val="F0532D"/>
                </a:solidFill>
                <a:latin typeface="HelveticaNeue-Medium"/>
                <a:cs typeface="HelveticaNeue-Medium"/>
              </a:rPr>
              <a:t>evolving and changing, and my belief is that </a:t>
            </a:r>
            <a:r>
              <a:rPr sz="1400" spc="-25" dirty="0">
                <a:solidFill>
                  <a:srgbClr val="F0532D"/>
                </a:solidFill>
                <a:latin typeface="HelveticaNeue-Medium"/>
                <a:cs typeface="HelveticaNeue-Medium"/>
              </a:rPr>
              <a:t>we </a:t>
            </a:r>
            <a:r>
              <a:rPr sz="1400" dirty="0">
                <a:solidFill>
                  <a:srgbClr val="F0532D"/>
                </a:solidFill>
                <a:latin typeface="HelveticaNeue-Medium"/>
                <a:cs typeface="HelveticaNeue-Medium"/>
              </a:rPr>
              <a:t>communicators should look to adapt and keep up with all </a:t>
            </a:r>
            <a:r>
              <a:rPr sz="1400" spc="-25" dirty="0">
                <a:solidFill>
                  <a:srgbClr val="F0532D"/>
                </a:solidFill>
                <a:latin typeface="HelveticaNeue-Medium"/>
                <a:cs typeface="HelveticaNeue-Medium"/>
              </a:rPr>
              <a:t>the </a:t>
            </a:r>
            <a:r>
              <a:rPr sz="1400" dirty="0">
                <a:solidFill>
                  <a:srgbClr val="F0532D"/>
                </a:solidFill>
                <a:latin typeface="HelveticaNeue-Medium"/>
                <a:cs typeface="HelveticaNeue-Medium"/>
              </a:rPr>
              <a:t>changes</a:t>
            </a:r>
            <a:r>
              <a:rPr sz="1400" spc="-5" dirty="0">
                <a:solidFill>
                  <a:srgbClr val="F0532D"/>
                </a:solidFill>
                <a:latin typeface="HelveticaNeue-Medium"/>
                <a:cs typeface="HelveticaNeue-Medium"/>
              </a:rPr>
              <a:t> </a:t>
            </a:r>
            <a:r>
              <a:rPr sz="1400" dirty="0">
                <a:solidFill>
                  <a:srgbClr val="F0532D"/>
                </a:solidFill>
                <a:latin typeface="HelveticaNeue-Medium"/>
                <a:cs typeface="HelveticaNeue-Medium"/>
              </a:rPr>
              <a:t>around</a:t>
            </a:r>
            <a:r>
              <a:rPr sz="1400" spc="-5" dirty="0">
                <a:solidFill>
                  <a:srgbClr val="F0532D"/>
                </a:solidFill>
                <a:latin typeface="HelveticaNeue-Medium"/>
                <a:cs typeface="HelveticaNeue-Medium"/>
              </a:rPr>
              <a:t> </a:t>
            </a:r>
            <a:r>
              <a:rPr sz="1400" dirty="0">
                <a:solidFill>
                  <a:srgbClr val="F0532D"/>
                </a:solidFill>
                <a:latin typeface="HelveticaNeue-Medium"/>
                <a:cs typeface="HelveticaNeue-Medium"/>
              </a:rPr>
              <a:t>us. This</a:t>
            </a:r>
            <a:r>
              <a:rPr sz="1400" spc="-5" dirty="0">
                <a:solidFill>
                  <a:srgbClr val="F0532D"/>
                </a:solidFill>
                <a:latin typeface="HelveticaNeue-Medium"/>
                <a:cs typeface="HelveticaNeue-Medium"/>
              </a:rPr>
              <a:t> </a:t>
            </a:r>
            <a:r>
              <a:rPr sz="1400" dirty="0">
                <a:solidFill>
                  <a:srgbClr val="F0532D"/>
                </a:solidFill>
                <a:latin typeface="HelveticaNeue-Medium"/>
                <a:cs typeface="HelveticaNeue-Medium"/>
              </a:rPr>
              <a:t>is why</a:t>
            </a:r>
            <a:r>
              <a:rPr sz="1400" spc="-5" dirty="0">
                <a:solidFill>
                  <a:srgbClr val="F0532D"/>
                </a:solidFill>
                <a:latin typeface="HelveticaNeue-Medium"/>
                <a:cs typeface="HelveticaNeue-Medium"/>
              </a:rPr>
              <a:t> </a:t>
            </a:r>
            <a:r>
              <a:rPr sz="1400" dirty="0">
                <a:solidFill>
                  <a:srgbClr val="F0532D"/>
                </a:solidFill>
                <a:latin typeface="HelveticaNeue-Medium"/>
                <a:cs typeface="HelveticaNeue-Medium"/>
              </a:rPr>
              <a:t>I</a:t>
            </a:r>
            <a:r>
              <a:rPr sz="1400" spc="-5" dirty="0">
                <a:solidFill>
                  <a:srgbClr val="F0532D"/>
                </a:solidFill>
                <a:latin typeface="HelveticaNeue-Medium"/>
                <a:cs typeface="HelveticaNeue-Medium"/>
              </a:rPr>
              <a:t> </a:t>
            </a:r>
            <a:r>
              <a:rPr sz="1400" dirty="0">
                <a:solidFill>
                  <a:srgbClr val="F0532D"/>
                </a:solidFill>
                <a:latin typeface="HelveticaNeue-Medium"/>
                <a:cs typeface="HelveticaNeue-Medium"/>
              </a:rPr>
              <a:t>believe in</a:t>
            </a:r>
            <a:r>
              <a:rPr sz="1400" spc="-5" dirty="0">
                <a:solidFill>
                  <a:srgbClr val="F0532D"/>
                </a:solidFill>
                <a:latin typeface="HelveticaNeue-Medium"/>
                <a:cs typeface="HelveticaNeue-Medium"/>
              </a:rPr>
              <a:t> </a:t>
            </a:r>
            <a:r>
              <a:rPr sz="1400" dirty="0">
                <a:solidFill>
                  <a:srgbClr val="F0532D"/>
                </a:solidFill>
                <a:latin typeface="HelveticaNeue-Medium"/>
                <a:cs typeface="HelveticaNeue-Medium"/>
              </a:rPr>
              <a:t>certification </a:t>
            </a:r>
            <a:r>
              <a:rPr sz="1400" spc="-25" dirty="0">
                <a:solidFill>
                  <a:srgbClr val="F0532D"/>
                </a:solidFill>
                <a:latin typeface="HelveticaNeue-Medium"/>
                <a:cs typeface="HelveticaNeue-Medium"/>
              </a:rPr>
              <a:t>and</a:t>
            </a:r>
            <a:endParaRPr sz="1400" dirty="0">
              <a:latin typeface="HelveticaNeue-Medium"/>
              <a:cs typeface="HelveticaNeue-Medium"/>
            </a:endParaRPr>
          </a:p>
          <a:p>
            <a:pPr marL="12700" marR="311150">
              <a:lnSpc>
                <a:spcPct val="100000"/>
              </a:lnSpc>
            </a:pPr>
            <a:r>
              <a:rPr sz="1400" spc="-10" dirty="0">
                <a:solidFill>
                  <a:srgbClr val="F0532D"/>
                </a:solidFill>
                <a:latin typeface="HelveticaNeue-Medium"/>
                <a:cs typeface="HelveticaNeue-Medium"/>
              </a:rPr>
              <a:t>re</a:t>
            </a:r>
            <a:r>
              <a:rPr sz="1400" dirty="0">
                <a:solidFill>
                  <a:srgbClr val="F0532D"/>
                </a:solidFill>
                <a:latin typeface="HelveticaNeue-Medium"/>
                <a:cs typeface="HelveticaNeue-Medium"/>
              </a:rPr>
              <a:t>certification.</a:t>
            </a:r>
            <a:r>
              <a:rPr sz="1400" spc="-5" dirty="0">
                <a:solidFill>
                  <a:srgbClr val="F0532D"/>
                </a:solidFill>
                <a:latin typeface="HelveticaNeue-Medium"/>
                <a:cs typeface="HelveticaNeue-Medium"/>
              </a:rPr>
              <a:t> </a:t>
            </a:r>
            <a:r>
              <a:rPr sz="1400" dirty="0">
                <a:solidFill>
                  <a:srgbClr val="F0532D"/>
                </a:solidFill>
                <a:latin typeface="HelveticaNeue-Medium"/>
                <a:cs typeface="HelveticaNeue-Medium"/>
              </a:rPr>
              <a:t>Given</a:t>
            </a:r>
            <a:r>
              <a:rPr sz="1400" spc="-5" dirty="0">
                <a:solidFill>
                  <a:srgbClr val="F0532D"/>
                </a:solidFill>
                <a:latin typeface="HelveticaNeue-Medium"/>
                <a:cs typeface="HelveticaNeue-Medium"/>
              </a:rPr>
              <a:t> </a:t>
            </a:r>
            <a:r>
              <a:rPr sz="1400" dirty="0">
                <a:solidFill>
                  <a:srgbClr val="F0532D"/>
                </a:solidFill>
                <a:latin typeface="HelveticaNeue-Medium"/>
                <a:cs typeface="HelveticaNeue-Medium"/>
              </a:rPr>
              <a:t>the</a:t>
            </a:r>
            <a:r>
              <a:rPr sz="1400" spc="-5" dirty="0">
                <a:solidFill>
                  <a:srgbClr val="F0532D"/>
                </a:solidFill>
                <a:latin typeface="HelveticaNeue-Medium"/>
                <a:cs typeface="HelveticaNeue-Medium"/>
              </a:rPr>
              <a:t> </a:t>
            </a:r>
            <a:r>
              <a:rPr sz="1400" dirty="0">
                <a:solidFill>
                  <a:srgbClr val="F0532D"/>
                </a:solidFill>
                <a:latin typeface="HelveticaNeue-Medium"/>
                <a:cs typeface="HelveticaNeue-Medium"/>
              </a:rPr>
              <a:t>responsibility</a:t>
            </a:r>
            <a:r>
              <a:rPr sz="1400" spc="-5" dirty="0">
                <a:solidFill>
                  <a:srgbClr val="F0532D"/>
                </a:solidFill>
                <a:latin typeface="HelveticaNeue-Medium"/>
                <a:cs typeface="HelveticaNeue-Medium"/>
              </a:rPr>
              <a:t> </a:t>
            </a:r>
            <a:r>
              <a:rPr sz="1400" dirty="0">
                <a:solidFill>
                  <a:srgbClr val="F0532D"/>
                </a:solidFill>
                <a:latin typeface="HelveticaNeue-Medium"/>
                <a:cs typeface="HelveticaNeue-Medium"/>
              </a:rPr>
              <a:t>of</a:t>
            </a:r>
            <a:r>
              <a:rPr sz="1400" spc="-5" dirty="0">
                <a:solidFill>
                  <a:srgbClr val="F0532D"/>
                </a:solidFill>
                <a:latin typeface="HelveticaNeue-Medium"/>
                <a:cs typeface="HelveticaNeue-Medium"/>
              </a:rPr>
              <a:t> </a:t>
            </a:r>
            <a:r>
              <a:rPr sz="1400" dirty="0">
                <a:solidFill>
                  <a:srgbClr val="F0532D"/>
                </a:solidFill>
                <a:latin typeface="HelveticaNeue-Medium"/>
                <a:cs typeface="HelveticaNeue-Medium"/>
              </a:rPr>
              <a:t>us</a:t>
            </a:r>
            <a:r>
              <a:rPr sz="1400" spc="-5" dirty="0">
                <a:solidFill>
                  <a:srgbClr val="F0532D"/>
                </a:solidFill>
                <a:latin typeface="HelveticaNeue-Medium"/>
                <a:cs typeface="HelveticaNeue-Medium"/>
              </a:rPr>
              <a:t> </a:t>
            </a:r>
            <a:r>
              <a:rPr sz="1400" dirty="0">
                <a:solidFill>
                  <a:srgbClr val="F0532D"/>
                </a:solidFill>
                <a:latin typeface="HelveticaNeue-Medium"/>
                <a:cs typeface="HelveticaNeue-Medium"/>
              </a:rPr>
              <a:t>and </a:t>
            </a:r>
            <a:r>
              <a:rPr sz="1400" spc="-25" dirty="0">
                <a:solidFill>
                  <a:srgbClr val="F0532D"/>
                </a:solidFill>
                <a:latin typeface="HelveticaNeue-Medium"/>
                <a:cs typeface="HelveticaNeue-Medium"/>
              </a:rPr>
              <a:t>our </a:t>
            </a:r>
            <a:r>
              <a:rPr sz="1400" dirty="0">
                <a:solidFill>
                  <a:srgbClr val="F0532D"/>
                </a:solidFill>
                <a:latin typeface="HelveticaNeue-Medium"/>
                <a:cs typeface="HelveticaNeue-Medium"/>
              </a:rPr>
              <a:t>organizations</a:t>
            </a:r>
            <a:r>
              <a:rPr sz="1400" spc="-30" dirty="0">
                <a:solidFill>
                  <a:srgbClr val="F0532D"/>
                </a:solidFill>
                <a:latin typeface="HelveticaNeue-Medium"/>
                <a:cs typeface="HelveticaNeue-Medium"/>
              </a:rPr>
              <a:t> </a:t>
            </a:r>
            <a:r>
              <a:rPr sz="1400" dirty="0">
                <a:solidFill>
                  <a:srgbClr val="F0532D"/>
                </a:solidFill>
                <a:latin typeface="HelveticaNeue-Medium"/>
                <a:cs typeface="HelveticaNeue-Medium"/>
              </a:rPr>
              <a:t>to</a:t>
            </a:r>
            <a:r>
              <a:rPr sz="1400" spc="-15" dirty="0">
                <a:solidFill>
                  <a:srgbClr val="F0532D"/>
                </a:solidFill>
                <a:latin typeface="HelveticaNeue-Medium"/>
                <a:cs typeface="HelveticaNeue-Medium"/>
              </a:rPr>
              <a:t> </a:t>
            </a:r>
            <a:r>
              <a:rPr sz="1400" dirty="0">
                <a:solidFill>
                  <a:srgbClr val="F0532D"/>
                </a:solidFill>
                <a:latin typeface="HelveticaNeue-Medium"/>
                <a:cs typeface="HelveticaNeue-Medium"/>
              </a:rPr>
              <a:t>communicate</a:t>
            </a:r>
            <a:r>
              <a:rPr sz="1400" spc="-15" dirty="0">
                <a:solidFill>
                  <a:srgbClr val="F0532D"/>
                </a:solidFill>
                <a:latin typeface="HelveticaNeue-Medium"/>
                <a:cs typeface="HelveticaNeue-Medium"/>
              </a:rPr>
              <a:t> </a:t>
            </a:r>
            <a:r>
              <a:rPr sz="1400" spc="-10" dirty="0">
                <a:solidFill>
                  <a:srgbClr val="F0532D"/>
                </a:solidFill>
                <a:latin typeface="HelveticaNeue-Medium"/>
                <a:cs typeface="HelveticaNeue-Medium"/>
              </a:rPr>
              <a:t>effectively,</a:t>
            </a:r>
            <a:r>
              <a:rPr sz="1400" spc="-15" dirty="0">
                <a:solidFill>
                  <a:srgbClr val="F0532D"/>
                </a:solidFill>
                <a:latin typeface="HelveticaNeue-Medium"/>
                <a:cs typeface="HelveticaNeue-Medium"/>
              </a:rPr>
              <a:t> </a:t>
            </a:r>
            <a:r>
              <a:rPr sz="1400" spc="-10" dirty="0">
                <a:solidFill>
                  <a:srgbClr val="F0532D"/>
                </a:solidFill>
                <a:latin typeface="HelveticaNeue-Medium"/>
                <a:cs typeface="HelveticaNeue-Medium"/>
              </a:rPr>
              <a:t>honestly,</a:t>
            </a:r>
            <a:r>
              <a:rPr sz="1400" spc="-15" dirty="0">
                <a:solidFill>
                  <a:srgbClr val="F0532D"/>
                </a:solidFill>
                <a:latin typeface="HelveticaNeue-Medium"/>
                <a:cs typeface="HelveticaNeue-Medium"/>
              </a:rPr>
              <a:t> </a:t>
            </a:r>
            <a:r>
              <a:rPr sz="1400" spc="-25" dirty="0">
                <a:solidFill>
                  <a:srgbClr val="F0532D"/>
                </a:solidFill>
                <a:latin typeface="HelveticaNeue-Medium"/>
                <a:cs typeface="HelveticaNeue-Medium"/>
              </a:rPr>
              <a:t>and </a:t>
            </a:r>
            <a:r>
              <a:rPr sz="1400" spc="-10" dirty="0">
                <a:solidFill>
                  <a:srgbClr val="F0532D"/>
                </a:solidFill>
                <a:latin typeface="HelveticaNeue-Medium"/>
                <a:cs typeface="HelveticaNeue-Medium"/>
              </a:rPr>
              <a:t>transparently,</a:t>
            </a:r>
            <a:r>
              <a:rPr sz="1400" spc="-20" dirty="0">
                <a:solidFill>
                  <a:srgbClr val="F0532D"/>
                </a:solidFill>
                <a:latin typeface="HelveticaNeue-Medium"/>
                <a:cs typeface="HelveticaNeue-Medium"/>
              </a:rPr>
              <a:t> </a:t>
            </a:r>
            <a:r>
              <a:rPr sz="1400" dirty="0">
                <a:solidFill>
                  <a:srgbClr val="F0532D"/>
                </a:solidFill>
                <a:latin typeface="HelveticaNeue-Medium"/>
                <a:cs typeface="HelveticaNeue-Medium"/>
              </a:rPr>
              <a:t>I'd</a:t>
            </a:r>
            <a:r>
              <a:rPr sz="1400" spc="-5" dirty="0">
                <a:solidFill>
                  <a:srgbClr val="F0532D"/>
                </a:solidFill>
                <a:latin typeface="HelveticaNeue-Medium"/>
                <a:cs typeface="HelveticaNeue-Medium"/>
              </a:rPr>
              <a:t> </a:t>
            </a:r>
            <a:r>
              <a:rPr sz="1400" dirty="0">
                <a:solidFill>
                  <a:srgbClr val="F0532D"/>
                </a:solidFill>
                <a:latin typeface="HelveticaNeue-Medium"/>
                <a:cs typeface="HelveticaNeue-Medium"/>
              </a:rPr>
              <a:t>ask</a:t>
            </a:r>
            <a:r>
              <a:rPr sz="1400" spc="-5" dirty="0">
                <a:solidFill>
                  <a:srgbClr val="F0532D"/>
                </a:solidFill>
                <a:latin typeface="HelveticaNeue-Medium"/>
                <a:cs typeface="HelveticaNeue-Medium"/>
              </a:rPr>
              <a:t> </a:t>
            </a:r>
            <a:r>
              <a:rPr sz="1400" dirty="0">
                <a:solidFill>
                  <a:srgbClr val="F0532D"/>
                </a:solidFill>
                <a:latin typeface="HelveticaNeue-Medium"/>
                <a:cs typeface="HelveticaNeue-Medium"/>
              </a:rPr>
              <a:t>all</a:t>
            </a:r>
            <a:r>
              <a:rPr sz="1400" spc="-5" dirty="0">
                <a:solidFill>
                  <a:srgbClr val="F0532D"/>
                </a:solidFill>
                <a:latin typeface="HelveticaNeue-Medium"/>
                <a:cs typeface="HelveticaNeue-Medium"/>
              </a:rPr>
              <a:t> </a:t>
            </a:r>
            <a:r>
              <a:rPr sz="1400" dirty="0">
                <a:solidFill>
                  <a:srgbClr val="F0532D"/>
                </a:solidFill>
                <a:latin typeface="HelveticaNeue-Medium"/>
                <a:cs typeface="HelveticaNeue-Medium"/>
              </a:rPr>
              <a:t>my</a:t>
            </a:r>
            <a:r>
              <a:rPr sz="1400" spc="-10" dirty="0">
                <a:solidFill>
                  <a:srgbClr val="F0532D"/>
                </a:solidFill>
                <a:latin typeface="HelveticaNeue-Medium"/>
                <a:cs typeface="HelveticaNeue-Medium"/>
              </a:rPr>
              <a:t> </a:t>
            </a:r>
            <a:r>
              <a:rPr sz="1400" dirty="0">
                <a:solidFill>
                  <a:srgbClr val="F0532D"/>
                </a:solidFill>
                <a:latin typeface="HelveticaNeue-Medium"/>
                <a:cs typeface="HelveticaNeue-Medium"/>
              </a:rPr>
              <a:t>fellow</a:t>
            </a:r>
            <a:r>
              <a:rPr sz="1400" spc="-5" dirty="0">
                <a:solidFill>
                  <a:srgbClr val="F0532D"/>
                </a:solidFill>
                <a:latin typeface="HelveticaNeue-Medium"/>
                <a:cs typeface="HelveticaNeue-Medium"/>
              </a:rPr>
              <a:t> </a:t>
            </a:r>
            <a:r>
              <a:rPr sz="1400" dirty="0">
                <a:solidFill>
                  <a:srgbClr val="F0532D"/>
                </a:solidFill>
                <a:latin typeface="HelveticaNeue-Medium"/>
                <a:cs typeface="HelveticaNeue-Medium"/>
              </a:rPr>
              <a:t>professionals</a:t>
            </a:r>
            <a:r>
              <a:rPr sz="1400" spc="-5" dirty="0">
                <a:solidFill>
                  <a:srgbClr val="F0532D"/>
                </a:solidFill>
                <a:latin typeface="HelveticaNeue-Medium"/>
                <a:cs typeface="HelveticaNeue-Medium"/>
              </a:rPr>
              <a:t> </a:t>
            </a:r>
            <a:r>
              <a:rPr sz="1400" dirty="0">
                <a:solidFill>
                  <a:srgbClr val="F0532D"/>
                </a:solidFill>
                <a:latin typeface="HelveticaNeue-Medium"/>
                <a:cs typeface="HelveticaNeue-Medium"/>
              </a:rPr>
              <a:t>to</a:t>
            </a:r>
            <a:r>
              <a:rPr sz="1400" spc="-5" dirty="0">
                <a:solidFill>
                  <a:srgbClr val="F0532D"/>
                </a:solidFill>
                <a:latin typeface="HelveticaNeue-Medium"/>
                <a:cs typeface="HelveticaNeue-Medium"/>
              </a:rPr>
              <a:t> </a:t>
            </a:r>
            <a:r>
              <a:rPr sz="1400" spc="-20" dirty="0">
                <a:solidFill>
                  <a:srgbClr val="F0532D"/>
                </a:solidFill>
                <a:latin typeface="HelveticaNeue-Medium"/>
                <a:cs typeface="HelveticaNeue-Medium"/>
              </a:rPr>
              <a:t>keep </a:t>
            </a:r>
            <a:r>
              <a:rPr sz="1400" dirty="0">
                <a:solidFill>
                  <a:srgbClr val="F0532D"/>
                </a:solidFill>
                <a:latin typeface="HelveticaNeue-Medium"/>
                <a:cs typeface="HelveticaNeue-Medium"/>
              </a:rPr>
              <a:t>learning</a:t>
            </a:r>
            <a:r>
              <a:rPr sz="1400" spc="-5" dirty="0">
                <a:solidFill>
                  <a:srgbClr val="F0532D"/>
                </a:solidFill>
                <a:latin typeface="HelveticaNeue-Medium"/>
                <a:cs typeface="HelveticaNeue-Medium"/>
              </a:rPr>
              <a:t> </a:t>
            </a:r>
            <a:r>
              <a:rPr sz="1400" dirty="0">
                <a:solidFill>
                  <a:srgbClr val="F0532D"/>
                </a:solidFill>
                <a:latin typeface="HelveticaNeue-Medium"/>
                <a:cs typeface="HelveticaNeue-Medium"/>
              </a:rPr>
              <a:t>every</a:t>
            </a:r>
            <a:r>
              <a:rPr sz="1400" spc="5" dirty="0">
                <a:solidFill>
                  <a:srgbClr val="F0532D"/>
                </a:solidFill>
                <a:latin typeface="HelveticaNeue-Medium"/>
                <a:cs typeface="HelveticaNeue-Medium"/>
              </a:rPr>
              <a:t> </a:t>
            </a:r>
            <a:r>
              <a:rPr sz="1400" dirty="0">
                <a:solidFill>
                  <a:srgbClr val="F0532D"/>
                </a:solidFill>
                <a:latin typeface="HelveticaNeue-Medium"/>
                <a:cs typeface="HelveticaNeue-Medium"/>
              </a:rPr>
              <a:t>day</a:t>
            </a:r>
            <a:r>
              <a:rPr sz="1400" spc="5" dirty="0">
                <a:solidFill>
                  <a:srgbClr val="F0532D"/>
                </a:solidFill>
                <a:latin typeface="HelveticaNeue-Medium"/>
                <a:cs typeface="HelveticaNeue-Medium"/>
              </a:rPr>
              <a:t> </a:t>
            </a:r>
            <a:r>
              <a:rPr sz="1400" dirty="0">
                <a:solidFill>
                  <a:srgbClr val="F0532D"/>
                </a:solidFill>
                <a:latin typeface="HelveticaNeue-Medium"/>
                <a:cs typeface="HelveticaNeue-Medium"/>
              </a:rPr>
              <a:t>and</a:t>
            </a:r>
            <a:r>
              <a:rPr sz="1400" spc="5" dirty="0">
                <a:solidFill>
                  <a:srgbClr val="F0532D"/>
                </a:solidFill>
                <a:latin typeface="HelveticaNeue-Medium"/>
                <a:cs typeface="HelveticaNeue-Medium"/>
              </a:rPr>
              <a:t> </a:t>
            </a:r>
            <a:r>
              <a:rPr sz="1400" dirty="0">
                <a:solidFill>
                  <a:srgbClr val="F0532D"/>
                </a:solidFill>
                <a:latin typeface="HelveticaNeue-Medium"/>
                <a:cs typeface="HelveticaNeue-Medium"/>
              </a:rPr>
              <a:t>share</a:t>
            </a:r>
            <a:r>
              <a:rPr sz="1400" spc="5" dirty="0">
                <a:solidFill>
                  <a:srgbClr val="F0532D"/>
                </a:solidFill>
                <a:latin typeface="HelveticaNeue-Medium"/>
                <a:cs typeface="HelveticaNeue-Medium"/>
              </a:rPr>
              <a:t> </a:t>
            </a:r>
            <a:r>
              <a:rPr sz="1400" dirty="0">
                <a:solidFill>
                  <a:srgbClr val="F0532D"/>
                </a:solidFill>
                <a:latin typeface="HelveticaNeue-Medium"/>
                <a:cs typeface="HelveticaNeue-Medium"/>
              </a:rPr>
              <a:t>their</a:t>
            </a:r>
            <a:r>
              <a:rPr sz="1400" spc="5" dirty="0">
                <a:solidFill>
                  <a:srgbClr val="F0532D"/>
                </a:solidFill>
                <a:latin typeface="HelveticaNeue-Medium"/>
                <a:cs typeface="HelveticaNeue-Medium"/>
              </a:rPr>
              <a:t> </a:t>
            </a:r>
            <a:r>
              <a:rPr sz="1400" dirty="0">
                <a:solidFill>
                  <a:srgbClr val="F0532D"/>
                </a:solidFill>
                <a:latin typeface="HelveticaNeue-Medium"/>
                <a:cs typeface="HelveticaNeue-Medium"/>
              </a:rPr>
              <a:t>learning</a:t>
            </a:r>
            <a:r>
              <a:rPr sz="1400" spc="5" dirty="0">
                <a:solidFill>
                  <a:srgbClr val="F0532D"/>
                </a:solidFill>
                <a:latin typeface="HelveticaNeue-Medium"/>
                <a:cs typeface="HelveticaNeue-Medium"/>
              </a:rPr>
              <a:t> </a:t>
            </a:r>
            <a:r>
              <a:rPr sz="1400" dirty="0">
                <a:solidFill>
                  <a:srgbClr val="F0532D"/>
                </a:solidFill>
                <a:latin typeface="HelveticaNeue-Medium"/>
                <a:cs typeface="HelveticaNeue-Medium"/>
              </a:rPr>
              <a:t>journey</a:t>
            </a:r>
            <a:r>
              <a:rPr sz="1400" spc="10" dirty="0">
                <a:solidFill>
                  <a:srgbClr val="F0532D"/>
                </a:solidFill>
                <a:latin typeface="HelveticaNeue-Medium"/>
                <a:cs typeface="HelveticaNeue-Medium"/>
              </a:rPr>
              <a:t> </a:t>
            </a:r>
            <a:r>
              <a:rPr sz="1400" spc="-10" dirty="0">
                <a:solidFill>
                  <a:srgbClr val="F0532D"/>
                </a:solidFill>
                <a:latin typeface="HelveticaNeue-Medium"/>
                <a:cs typeface="HelveticaNeue-Medium"/>
              </a:rPr>
              <a:t>through </a:t>
            </a:r>
            <a:r>
              <a:rPr sz="1400" dirty="0">
                <a:solidFill>
                  <a:srgbClr val="F0532D"/>
                </a:solidFill>
                <a:latin typeface="HelveticaNeue-Medium"/>
                <a:cs typeface="HelveticaNeue-Medium"/>
              </a:rPr>
              <a:t>certification and </a:t>
            </a:r>
            <a:r>
              <a:rPr sz="1400" spc="-10" dirty="0">
                <a:solidFill>
                  <a:srgbClr val="F0532D"/>
                </a:solidFill>
                <a:latin typeface="HelveticaNeue-Medium"/>
                <a:cs typeface="HelveticaNeue-Medium"/>
              </a:rPr>
              <a:t>recertification.”</a:t>
            </a:r>
            <a:endParaRPr sz="1400" dirty="0">
              <a:latin typeface="HelveticaNeue-Medium"/>
              <a:cs typeface="HelveticaNeue-Medium"/>
            </a:endParaRPr>
          </a:p>
          <a:p>
            <a:pPr marL="18415">
              <a:lnSpc>
                <a:spcPct val="100000"/>
              </a:lnSpc>
              <a:spcBef>
                <a:spcPts val="705"/>
              </a:spcBef>
            </a:pPr>
            <a:r>
              <a:rPr sz="1100" dirty="0">
                <a:solidFill>
                  <a:srgbClr val="231F20"/>
                </a:solidFill>
                <a:latin typeface="Helvetica Neue"/>
                <a:cs typeface="Helvetica Neue"/>
              </a:rPr>
              <a:t>Alex Malouf </a:t>
            </a:r>
            <a:r>
              <a:rPr sz="1100" spc="-20" dirty="0">
                <a:solidFill>
                  <a:srgbClr val="231F20"/>
                </a:solidFill>
                <a:latin typeface="Helvetica Neue"/>
                <a:cs typeface="Helvetica Neue"/>
              </a:rPr>
              <a:t>SCMP</a:t>
            </a:r>
            <a:endParaRPr sz="1100" dirty="0">
              <a:latin typeface="Helvetica Neue"/>
              <a:cs typeface="Helvetica Neue"/>
            </a:endParaRPr>
          </a:p>
          <a:p>
            <a:pPr marL="18415" marR="1675130">
              <a:lnSpc>
                <a:spcPct val="100000"/>
              </a:lnSpc>
            </a:pPr>
            <a:r>
              <a:rPr sz="1100" dirty="0">
                <a:solidFill>
                  <a:srgbClr val="231F20"/>
                </a:solidFill>
                <a:latin typeface="Helvetica Neue"/>
                <a:cs typeface="Helvetica Neue"/>
              </a:rPr>
              <a:t>Corporate</a:t>
            </a:r>
            <a:r>
              <a:rPr sz="1100" spc="-10" dirty="0">
                <a:solidFill>
                  <a:srgbClr val="231F20"/>
                </a:solidFill>
                <a:latin typeface="Helvetica Neue"/>
                <a:cs typeface="Helvetica Neue"/>
              </a:rPr>
              <a:t> </a:t>
            </a:r>
            <a:r>
              <a:rPr sz="1100" dirty="0">
                <a:solidFill>
                  <a:srgbClr val="231F20"/>
                </a:solidFill>
                <a:latin typeface="Helvetica Neue"/>
                <a:cs typeface="Helvetica Neue"/>
              </a:rPr>
              <a:t>Communications</a:t>
            </a:r>
            <a:r>
              <a:rPr sz="1100" spc="-10" dirty="0">
                <a:solidFill>
                  <a:srgbClr val="231F20"/>
                </a:solidFill>
                <a:latin typeface="Helvetica Neue"/>
                <a:cs typeface="Helvetica Neue"/>
              </a:rPr>
              <a:t> Director, </a:t>
            </a:r>
            <a:r>
              <a:rPr sz="1100" dirty="0">
                <a:solidFill>
                  <a:srgbClr val="231F20"/>
                </a:solidFill>
                <a:latin typeface="Helvetica Neue"/>
                <a:cs typeface="Helvetica Neue"/>
              </a:rPr>
              <a:t>Schneider</a:t>
            </a:r>
            <a:r>
              <a:rPr sz="1100" spc="-5" dirty="0">
                <a:solidFill>
                  <a:srgbClr val="231F20"/>
                </a:solidFill>
                <a:latin typeface="Helvetica Neue"/>
                <a:cs typeface="Helvetica Neue"/>
              </a:rPr>
              <a:t> </a:t>
            </a:r>
            <a:r>
              <a:rPr sz="1100" spc="-10" dirty="0">
                <a:solidFill>
                  <a:srgbClr val="231F20"/>
                </a:solidFill>
                <a:latin typeface="Helvetica Neue"/>
                <a:cs typeface="Helvetica Neue"/>
              </a:rPr>
              <a:t>Electric </a:t>
            </a:r>
            <a:r>
              <a:rPr sz="1100" b="1" dirty="0">
                <a:solidFill>
                  <a:srgbClr val="231F20"/>
                </a:solidFill>
                <a:latin typeface="Helvetica Neue"/>
                <a:cs typeface="Helvetica Neue"/>
              </a:rPr>
              <a:t>United Arab </a:t>
            </a:r>
            <a:r>
              <a:rPr sz="1100" b="1" spc="-10" dirty="0">
                <a:solidFill>
                  <a:srgbClr val="231F20"/>
                </a:solidFill>
                <a:latin typeface="Helvetica Neue"/>
                <a:cs typeface="Helvetica Neue"/>
              </a:rPr>
              <a:t>Emirates</a:t>
            </a:r>
            <a:endParaRPr sz="1100" b="1" dirty="0">
              <a:latin typeface="Helvetica Neue"/>
              <a:cs typeface="Helvetica Neue"/>
            </a:endParaRPr>
          </a:p>
        </p:txBody>
      </p:sp>
      <p:pic>
        <p:nvPicPr>
          <p:cNvPr id="7" name="Picture 6">
            <a:extLst>
              <a:ext uri="{FF2B5EF4-FFF2-40B4-BE49-F238E27FC236}">
                <a16:creationId xmlns:a16="http://schemas.microsoft.com/office/drawing/2014/main" id="{67C15BB5-ABF1-E544-2F89-18991E7E259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02856" y="1022390"/>
            <a:ext cx="863600" cy="863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83831"/>
            <a:ext cx="9144000" cy="4364355"/>
          </a:xfrm>
          <a:custGeom>
            <a:avLst/>
            <a:gdLst/>
            <a:ahLst/>
            <a:cxnLst/>
            <a:rect l="l" t="t" r="r" b="b"/>
            <a:pathLst>
              <a:path w="9144000" h="4364355">
                <a:moveTo>
                  <a:pt x="9144000" y="0"/>
                </a:moveTo>
                <a:lnTo>
                  <a:pt x="0" y="0"/>
                </a:lnTo>
                <a:lnTo>
                  <a:pt x="0" y="4364164"/>
                </a:lnTo>
                <a:lnTo>
                  <a:pt x="9144000" y="4364164"/>
                </a:lnTo>
                <a:lnTo>
                  <a:pt x="9144000" y="0"/>
                </a:lnTo>
                <a:close/>
              </a:path>
            </a:pathLst>
          </a:custGeom>
          <a:solidFill>
            <a:srgbClr val="FFFFFF"/>
          </a:solidFill>
        </p:spPr>
        <p:txBody>
          <a:bodyPr wrap="square" lIns="0" tIns="0" rIns="0" bIns="0" rtlCol="0"/>
          <a:lstStyle/>
          <a:p>
            <a:endParaRPr dirty="0"/>
          </a:p>
        </p:txBody>
      </p:sp>
      <p:sp>
        <p:nvSpPr>
          <p:cNvPr id="4" name="object 4"/>
          <p:cNvSpPr/>
          <p:nvPr/>
        </p:nvSpPr>
        <p:spPr>
          <a:xfrm>
            <a:off x="0" y="783831"/>
            <a:ext cx="3527425" cy="4364355"/>
          </a:xfrm>
          <a:custGeom>
            <a:avLst/>
            <a:gdLst/>
            <a:ahLst/>
            <a:cxnLst/>
            <a:rect l="l" t="t" r="r" b="b"/>
            <a:pathLst>
              <a:path w="3527425" h="4364355">
                <a:moveTo>
                  <a:pt x="3527234" y="0"/>
                </a:moveTo>
                <a:lnTo>
                  <a:pt x="0" y="0"/>
                </a:lnTo>
                <a:lnTo>
                  <a:pt x="0" y="4364164"/>
                </a:lnTo>
                <a:lnTo>
                  <a:pt x="3527234" y="4364164"/>
                </a:lnTo>
                <a:lnTo>
                  <a:pt x="3527234" y="0"/>
                </a:lnTo>
                <a:close/>
              </a:path>
            </a:pathLst>
          </a:custGeom>
          <a:solidFill>
            <a:srgbClr val="3BB877"/>
          </a:solidFill>
        </p:spPr>
        <p:txBody>
          <a:bodyPr wrap="square" lIns="0" tIns="0" rIns="0" bIns="0" rtlCol="0"/>
          <a:lstStyle/>
          <a:p>
            <a:endParaRPr dirty="0"/>
          </a:p>
        </p:txBody>
      </p:sp>
      <p:sp>
        <p:nvSpPr>
          <p:cNvPr id="5" name="object 5"/>
          <p:cNvSpPr txBox="1"/>
          <p:nvPr/>
        </p:nvSpPr>
        <p:spPr>
          <a:xfrm>
            <a:off x="379412" y="1947527"/>
            <a:ext cx="2622550" cy="1854200"/>
          </a:xfrm>
          <a:prstGeom prst="rect">
            <a:avLst/>
          </a:prstGeom>
        </p:spPr>
        <p:txBody>
          <a:bodyPr vert="horz" wrap="square" lIns="0" tIns="12700" rIns="0" bIns="0" rtlCol="0">
            <a:spAutoFit/>
          </a:bodyPr>
          <a:lstStyle/>
          <a:p>
            <a:pPr marL="12700" marR="5080">
              <a:lnSpc>
                <a:spcPct val="100000"/>
              </a:lnSpc>
              <a:spcBef>
                <a:spcPts val="100"/>
              </a:spcBef>
            </a:pPr>
            <a:r>
              <a:rPr sz="3000" b="1" dirty="0">
                <a:solidFill>
                  <a:srgbClr val="FFFFFF"/>
                </a:solidFill>
                <a:latin typeface="Helvetica Neue"/>
                <a:cs typeface="Helvetica Neue"/>
              </a:rPr>
              <a:t>Make</a:t>
            </a:r>
            <a:r>
              <a:rPr sz="3000" b="1" spc="-10" dirty="0">
                <a:solidFill>
                  <a:srgbClr val="FFFFFF"/>
                </a:solidFill>
                <a:latin typeface="Helvetica Neue"/>
                <a:cs typeface="Helvetica Neue"/>
              </a:rPr>
              <a:t> </a:t>
            </a:r>
            <a:r>
              <a:rPr sz="3000" b="1" dirty="0">
                <a:solidFill>
                  <a:srgbClr val="FFFFFF"/>
                </a:solidFill>
                <a:latin typeface="Helvetica Neue"/>
                <a:cs typeface="Helvetica Neue"/>
              </a:rPr>
              <a:t>a </a:t>
            </a:r>
            <a:r>
              <a:rPr sz="3000" b="1" spc="-20" dirty="0">
                <a:solidFill>
                  <a:srgbClr val="FFFFFF"/>
                </a:solidFill>
                <a:latin typeface="Helvetica Neue"/>
                <a:cs typeface="Helvetica Neue"/>
              </a:rPr>
              <a:t>career </a:t>
            </a:r>
            <a:r>
              <a:rPr sz="3000" b="1" dirty="0">
                <a:solidFill>
                  <a:srgbClr val="FFFFFF"/>
                </a:solidFill>
                <a:latin typeface="Helvetica Neue"/>
                <a:cs typeface="Helvetica Neue"/>
              </a:rPr>
              <a:t>move, </a:t>
            </a:r>
            <a:r>
              <a:rPr sz="3000" b="1" spc="-20" dirty="0">
                <a:solidFill>
                  <a:srgbClr val="FFFFFF"/>
                </a:solidFill>
                <a:latin typeface="Helvetica Neue"/>
                <a:cs typeface="Helvetica Neue"/>
              </a:rPr>
              <a:t>earn </a:t>
            </a:r>
            <a:r>
              <a:rPr sz="3000" b="1" dirty="0">
                <a:solidFill>
                  <a:srgbClr val="FFFFFF"/>
                </a:solidFill>
                <a:latin typeface="Helvetica Neue"/>
                <a:cs typeface="Helvetica Neue"/>
              </a:rPr>
              <a:t>more,</a:t>
            </a:r>
            <a:r>
              <a:rPr sz="3000" b="1" spc="-30" dirty="0">
                <a:solidFill>
                  <a:srgbClr val="FFFFFF"/>
                </a:solidFill>
                <a:latin typeface="Helvetica Neue"/>
                <a:cs typeface="Helvetica Neue"/>
              </a:rPr>
              <a:t> </a:t>
            </a:r>
            <a:r>
              <a:rPr sz="3000" b="1" dirty="0">
                <a:solidFill>
                  <a:srgbClr val="FFFFFF"/>
                </a:solidFill>
                <a:latin typeface="Helvetica Neue"/>
                <a:cs typeface="Helvetica Neue"/>
              </a:rPr>
              <a:t>get</a:t>
            </a:r>
            <a:r>
              <a:rPr sz="3000" b="1" spc="-25" dirty="0">
                <a:solidFill>
                  <a:srgbClr val="FFFFFF"/>
                </a:solidFill>
                <a:latin typeface="Helvetica Neue"/>
                <a:cs typeface="Helvetica Neue"/>
              </a:rPr>
              <a:t> </a:t>
            </a:r>
            <a:r>
              <a:rPr sz="3000" b="1" spc="-50" dirty="0">
                <a:solidFill>
                  <a:srgbClr val="FFFFFF"/>
                </a:solidFill>
                <a:latin typeface="Helvetica Neue"/>
                <a:cs typeface="Helvetica Neue"/>
              </a:rPr>
              <a:t>a </a:t>
            </a:r>
            <a:r>
              <a:rPr sz="3000" b="1" spc="-10" dirty="0">
                <a:solidFill>
                  <a:srgbClr val="FFFFFF"/>
                </a:solidFill>
                <a:latin typeface="Helvetica Neue"/>
                <a:cs typeface="Helvetica Neue"/>
              </a:rPr>
              <a:t>promotion</a:t>
            </a:r>
            <a:endParaRPr sz="3000" dirty="0">
              <a:latin typeface="Helvetica Neue"/>
              <a:cs typeface="Helvetica Neue"/>
            </a:endParaRPr>
          </a:p>
        </p:txBody>
      </p:sp>
      <p:sp>
        <p:nvSpPr>
          <p:cNvPr id="6" name="object 6"/>
          <p:cNvSpPr txBox="1"/>
          <p:nvPr/>
        </p:nvSpPr>
        <p:spPr>
          <a:xfrm>
            <a:off x="3802856" y="1976568"/>
            <a:ext cx="5185280" cy="3005951"/>
          </a:xfrm>
          <a:prstGeom prst="rect">
            <a:avLst/>
          </a:prstGeom>
        </p:spPr>
        <p:txBody>
          <a:bodyPr vert="horz" wrap="square" lIns="0" tIns="12700" rIns="0" bIns="0" rtlCol="0">
            <a:spAutoFit/>
          </a:bodyPr>
          <a:lstStyle/>
          <a:p>
            <a:pPr marL="12700" marR="5080">
              <a:lnSpc>
                <a:spcPct val="100000"/>
              </a:lnSpc>
              <a:spcBef>
                <a:spcPts val="100"/>
              </a:spcBef>
            </a:pPr>
            <a:r>
              <a:rPr sz="1400" dirty="0">
                <a:solidFill>
                  <a:srgbClr val="3BB877"/>
                </a:solidFill>
                <a:latin typeface="HelveticaNeue-Medium"/>
                <a:cs typeface="HelveticaNeue-Medium"/>
              </a:rPr>
              <a:t>“Certification is one of the most valuable ways for me </a:t>
            </a:r>
            <a:r>
              <a:rPr sz="1400" spc="-25" dirty="0">
                <a:solidFill>
                  <a:srgbClr val="3BB877"/>
                </a:solidFill>
                <a:latin typeface="HelveticaNeue-Medium"/>
                <a:cs typeface="HelveticaNeue-Medium"/>
              </a:rPr>
              <a:t>to </a:t>
            </a:r>
            <a:r>
              <a:rPr sz="1400" dirty="0">
                <a:solidFill>
                  <a:srgbClr val="3BB877"/>
                </a:solidFill>
                <a:latin typeface="HelveticaNeue-Medium"/>
                <a:cs typeface="HelveticaNeue-Medium"/>
              </a:rPr>
              <a:t>reward</a:t>
            </a:r>
            <a:r>
              <a:rPr sz="1400" spc="-35" dirty="0">
                <a:solidFill>
                  <a:srgbClr val="3BB877"/>
                </a:solidFill>
                <a:latin typeface="HelveticaNeue-Medium"/>
                <a:cs typeface="HelveticaNeue-Medium"/>
              </a:rPr>
              <a:t> </a:t>
            </a:r>
            <a:r>
              <a:rPr sz="1400" dirty="0">
                <a:solidFill>
                  <a:srgbClr val="3BB877"/>
                </a:solidFill>
                <a:latin typeface="HelveticaNeue-Medium"/>
                <a:cs typeface="HelveticaNeue-Medium"/>
              </a:rPr>
              <a:t>myself</a:t>
            </a:r>
            <a:r>
              <a:rPr sz="1400" spc="-25" dirty="0">
                <a:solidFill>
                  <a:srgbClr val="3BB877"/>
                </a:solidFill>
                <a:latin typeface="HelveticaNeue-Medium"/>
                <a:cs typeface="HelveticaNeue-Medium"/>
              </a:rPr>
              <a:t> </a:t>
            </a:r>
            <a:r>
              <a:rPr sz="1400" dirty="0">
                <a:solidFill>
                  <a:srgbClr val="3BB877"/>
                </a:solidFill>
                <a:latin typeface="HelveticaNeue-Medium"/>
                <a:cs typeface="HelveticaNeue-Medium"/>
              </a:rPr>
              <a:t>and</a:t>
            </a:r>
            <a:r>
              <a:rPr sz="1400" spc="-20" dirty="0">
                <a:solidFill>
                  <a:srgbClr val="3BB877"/>
                </a:solidFill>
                <a:latin typeface="HelveticaNeue-Medium"/>
                <a:cs typeface="HelveticaNeue-Medium"/>
              </a:rPr>
              <a:t> </a:t>
            </a:r>
            <a:r>
              <a:rPr sz="1400" dirty="0">
                <a:solidFill>
                  <a:srgbClr val="3BB877"/>
                </a:solidFill>
                <a:latin typeface="HelveticaNeue-Medium"/>
                <a:cs typeface="HelveticaNeue-Medium"/>
              </a:rPr>
              <a:t>practice</a:t>
            </a:r>
            <a:r>
              <a:rPr sz="1400" spc="-25" dirty="0">
                <a:solidFill>
                  <a:srgbClr val="3BB877"/>
                </a:solidFill>
                <a:latin typeface="HelveticaNeue-Medium"/>
                <a:cs typeface="HelveticaNeue-Medium"/>
              </a:rPr>
              <a:t> </a:t>
            </a:r>
            <a:r>
              <a:rPr sz="1400" dirty="0">
                <a:solidFill>
                  <a:srgbClr val="3BB877"/>
                </a:solidFill>
                <a:latin typeface="HelveticaNeue-Medium"/>
                <a:cs typeface="HelveticaNeue-Medium"/>
              </a:rPr>
              <a:t>‘career</a:t>
            </a:r>
            <a:r>
              <a:rPr sz="1400" spc="-25" dirty="0">
                <a:solidFill>
                  <a:srgbClr val="3BB877"/>
                </a:solidFill>
                <a:latin typeface="HelveticaNeue-Medium"/>
                <a:cs typeface="HelveticaNeue-Medium"/>
              </a:rPr>
              <a:t> </a:t>
            </a:r>
            <a:r>
              <a:rPr sz="1400" dirty="0">
                <a:solidFill>
                  <a:srgbClr val="3BB877"/>
                </a:solidFill>
                <a:latin typeface="HelveticaNeue-Medium"/>
                <a:cs typeface="HelveticaNeue-Medium"/>
              </a:rPr>
              <a:t>self-care’.</a:t>
            </a:r>
            <a:r>
              <a:rPr sz="1400" spc="-20" dirty="0">
                <a:solidFill>
                  <a:srgbClr val="3BB877"/>
                </a:solidFill>
                <a:latin typeface="HelveticaNeue-Medium"/>
                <a:cs typeface="HelveticaNeue-Medium"/>
              </a:rPr>
              <a:t> </a:t>
            </a:r>
            <a:r>
              <a:rPr sz="1400" spc="-10" dirty="0">
                <a:solidFill>
                  <a:srgbClr val="3BB877"/>
                </a:solidFill>
                <a:latin typeface="HelveticaNeue-Medium"/>
                <a:cs typeface="HelveticaNeue-Medium"/>
              </a:rPr>
              <a:t>It’s</a:t>
            </a:r>
            <a:r>
              <a:rPr sz="1400" spc="-25" dirty="0">
                <a:solidFill>
                  <a:srgbClr val="3BB877"/>
                </a:solidFill>
                <a:latin typeface="HelveticaNeue-Medium"/>
                <a:cs typeface="HelveticaNeue-Medium"/>
              </a:rPr>
              <a:t> </a:t>
            </a:r>
            <a:r>
              <a:rPr sz="1400" dirty="0">
                <a:solidFill>
                  <a:srgbClr val="3BB877"/>
                </a:solidFill>
                <a:latin typeface="HelveticaNeue-Medium"/>
                <a:cs typeface="HelveticaNeue-Medium"/>
              </a:rPr>
              <a:t>that</a:t>
            </a:r>
            <a:r>
              <a:rPr sz="1400" spc="-20" dirty="0">
                <a:solidFill>
                  <a:srgbClr val="3BB877"/>
                </a:solidFill>
                <a:latin typeface="HelveticaNeue-Medium"/>
                <a:cs typeface="HelveticaNeue-Medium"/>
              </a:rPr>
              <a:t> </a:t>
            </a:r>
            <a:r>
              <a:rPr sz="1400" spc="-10" dirty="0">
                <a:solidFill>
                  <a:srgbClr val="3BB877"/>
                </a:solidFill>
                <a:latin typeface="HelveticaNeue-Medium"/>
                <a:cs typeface="HelveticaNeue-Medium"/>
              </a:rPr>
              <a:t>stamp </a:t>
            </a:r>
            <a:r>
              <a:rPr sz="1400" dirty="0">
                <a:solidFill>
                  <a:srgbClr val="3BB877"/>
                </a:solidFill>
                <a:latin typeface="HelveticaNeue-Medium"/>
                <a:cs typeface="HelveticaNeue-Medium"/>
              </a:rPr>
              <a:t>confirming that I’ve done the work, put in the time, and</a:t>
            </a:r>
            <a:r>
              <a:rPr lang="en-AU" sz="1400" dirty="0">
                <a:solidFill>
                  <a:srgbClr val="3BB877"/>
                </a:solidFill>
                <a:latin typeface="HelveticaNeue-Medium"/>
                <a:cs typeface="HelveticaNeue-Medium"/>
              </a:rPr>
              <a:t> </a:t>
            </a:r>
            <a:r>
              <a:rPr sz="1400" spc="-10" dirty="0">
                <a:solidFill>
                  <a:srgbClr val="3BB877"/>
                </a:solidFill>
                <a:latin typeface="HelveticaNeue-Medium"/>
                <a:cs typeface="HelveticaNeue-Medium"/>
              </a:rPr>
              <a:t>importantly, </a:t>
            </a:r>
            <a:r>
              <a:rPr sz="1400" dirty="0">
                <a:solidFill>
                  <a:srgbClr val="3BB877"/>
                </a:solidFill>
                <a:latin typeface="HelveticaNeue-Medium"/>
                <a:cs typeface="HelveticaNeue-Medium"/>
              </a:rPr>
              <a:t>am</a:t>
            </a:r>
            <a:r>
              <a:rPr sz="1400" spc="5" dirty="0">
                <a:solidFill>
                  <a:srgbClr val="3BB877"/>
                </a:solidFill>
                <a:latin typeface="HelveticaNeue-Medium"/>
                <a:cs typeface="HelveticaNeue-Medium"/>
              </a:rPr>
              <a:t> </a:t>
            </a:r>
            <a:r>
              <a:rPr sz="1400" dirty="0">
                <a:solidFill>
                  <a:srgbClr val="3BB877"/>
                </a:solidFill>
                <a:latin typeface="HelveticaNeue-Medium"/>
                <a:cs typeface="HelveticaNeue-Medium"/>
              </a:rPr>
              <a:t>committed</a:t>
            </a:r>
            <a:r>
              <a:rPr sz="1400" spc="5" dirty="0">
                <a:solidFill>
                  <a:srgbClr val="3BB877"/>
                </a:solidFill>
                <a:latin typeface="HelveticaNeue-Medium"/>
                <a:cs typeface="HelveticaNeue-Medium"/>
              </a:rPr>
              <a:t> </a:t>
            </a:r>
            <a:r>
              <a:rPr sz="1400" dirty="0">
                <a:solidFill>
                  <a:srgbClr val="3BB877"/>
                </a:solidFill>
                <a:latin typeface="HelveticaNeue-Medium"/>
                <a:cs typeface="HelveticaNeue-Medium"/>
              </a:rPr>
              <a:t>to</a:t>
            </a:r>
            <a:r>
              <a:rPr sz="1400" spc="5" dirty="0">
                <a:solidFill>
                  <a:srgbClr val="3BB877"/>
                </a:solidFill>
                <a:latin typeface="HelveticaNeue-Medium"/>
                <a:cs typeface="HelveticaNeue-Medium"/>
              </a:rPr>
              <a:t> </a:t>
            </a:r>
            <a:r>
              <a:rPr sz="1400" spc="-25" dirty="0">
                <a:solidFill>
                  <a:srgbClr val="3BB877"/>
                </a:solidFill>
                <a:latin typeface="HelveticaNeue-Medium"/>
                <a:cs typeface="HelveticaNeue-Medium"/>
              </a:rPr>
              <a:t>career-</a:t>
            </a:r>
            <a:r>
              <a:rPr sz="1400" dirty="0">
                <a:solidFill>
                  <a:srgbClr val="3BB877"/>
                </a:solidFill>
                <a:latin typeface="HelveticaNeue-Medium"/>
                <a:cs typeface="HelveticaNeue-Medium"/>
              </a:rPr>
              <a:t>long</a:t>
            </a:r>
            <a:r>
              <a:rPr sz="1400" spc="5" dirty="0">
                <a:solidFill>
                  <a:srgbClr val="3BB877"/>
                </a:solidFill>
                <a:latin typeface="HelveticaNeue-Medium"/>
                <a:cs typeface="HelveticaNeue-Medium"/>
              </a:rPr>
              <a:t> </a:t>
            </a:r>
            <a:r>
              <a:rPr sz="1400" dirty="0">
                <a:solidFill>
                  <a:srgbClr val="3BB877"/>
                </a:solidFill>
                <a:latin typeface="HelveticaNeue-Medium"/>
                <a:cs typeface="HelveticaNeue-Medium"/>
              </a:rPr>
              <a:t>learning,</a:t>
            </a:r>
            <a:r>
              <a:rPr sz="1400" spc="5" dirty="0">
                <a:solidFill>
                  <a:srgbClr val="3BB877"/>
                </a:solidFill>
                <a:latin typeface="HelveticaNeue-Medium"/>
                <a:cs typeface="HelveticaNeue-Medium"/>
              </a:rPr>
              <a:t> </a:t>
            </a:r>
            <a:endParaRPr lang="en-AU" sz="1400" spc="5" dirty="0">
              <a:solidFill>
                <a:srgbClr val="3BB877"/>
              </a:solidFill>
              <a:latin typeface="HelveticaNeue-Medium"/>
              <a:cs typeface="HelveticaNeue-Medium"/>
            </a:endParaRPr>
          </a:p>
          <a:p>
            <a:pPr marL="12700" marR="5080">
              <a:lnSpc>
                <a:spcPct val="100000"/>
              </a:lnSpc>
              <a:spcBef>
                <a:spcPts val="100"/>
              </a:spcBef>
            </a:pPr>
            <a:r>
              <a:rPr sz="1400" dirty="0">
                <a:solidFill>
                  <a:srgbClr val="3BB877"/>
                </a:solidFill>
                <a:latin typeface="HelveticaNeue-Medium"/>
                <a:cs typeface="HelveticaNeue-Medium"/>
              </a:rPr>
              <a:t>exploration</a:t>
            </a:r>
            <a:r>
              <a:rPr sz="1400" spc="5" dirty="0">
                <a:solidFill>
                  <a:srgbClr val="3BB877"/>
                </a:solidFill>
                <a:latin typeface="HelveticaNeue-Medium"/>
                <a:cs typeface="HelveticaNeue-Medium"/>
              </a:rPr>
              <a:t> </a:t>
            </a:r>
            <a:r>
              <a:rPr sz="1400" spc="-25" dirty="0">
                <a:solidFill>
                  <a:srgbClr val="3BB877"/>
                </a:solidFill>
                <a:latin typeface="HelveticaNeue-Medium"/>
                <a:cs typeface="HelveticaNeue-Medium"/>
              </a:rPr>
              <a:t>and </a:t>
            </a:r>
            <a:r>
              <a:rPr sz="1400" dirty="0">
                <a:solidFill>
                  <a:srgbClr val="3BB877"/>
                </a:solidFill>
                <a:latin typeface="HelveticaNeue-Medium"/>
                <a:cs typeface="HelveticaNeue-Medium"/>
              </a:rPr>
              <a:t>growth.</a:t>
            </a:r>
            <a:r>
              <a:rPr sz="1400" spc="-10" dirty="0">
                <a:solidFill>
                  <a:srgbClr val="3BB877"/>
                </a:solidFill>
                <a:latin typeface="HelveticaNeue-Medium"/>
                <a:cs typeface="HelveticaNeue-Medium"/>
              </a:rPr>
              <a:t> </a:t>
            </a:r>
            <a:r>
              <a:rPr sz="1400" dirty="0">
                <a:solidFill>
                  <a:srgbClr val="3BB877"/>
                </a:solidFill>
                <a:latin typeface="HelveticaNeue-Medium"/>
                <a:cs typeface="HelveticaNeue-Medium"/>
              </a:rPr>
              <a:t>It</a:t>
            </a:r>
            <a:r>
              <a:rPr sz="1400" spc="-5" dirty="0">
                <a:solidFill>
                  <a:srgbClr val="3BB877"/>
                </a:solidFill>
                <a:latin typeface="HelveticaNeue-Medium"/>
                <a:cs typeface="HelveticaNeue-Medium"/>
              </a:rPr>
              <a:t> </a:t>
            </a:r>
            <a:r>
              <a:rPr sz="1400" dirty="0">
                <a:solidFill>
                  <a:srgbClr val="3BB877"/>
                </a:solidFill>
                <a:latin typeface="HelveticaNeue-Medium"/>
                <a:cs typeface="HelveticaNeue-Medium"/>
              </a:rPr>
              <a:t>motivates</a:t>
            </a:r>
            <a:r>
              <a:rPr sz="1400" spc="-5" dirty="0">
                <a:solidFill>
                  <a:srgbClr val="3BB877"/>
                </a:solidFill>
                <a:latin typeface="HelveticaNeue-Medium"/>
                <a:cs typeface="HelveticaNeue-Medium"/>
              </a:rPr>
              <a:t> </a:t>
            </a:r>
            <a:r>
              <a:rPr sz="1400" dirty="0">
                <a:solidFill>
                  <a:srgbClr val="3BB877"/>
                </a:solidFill>
                <a:latin typeface="HelveticaNeue-Medium"/>
                <a:cs typeface="HelveticaNeue-Medium"/>
              </a:rPr>
              <a:t>me</a:t>
            </a:r>
            <a:r>
              <a:rPr sz="1400" spc="-5" dirty="0">
                <a:solidFill>
                  <a:srgbClr val="3BB877"/>
                </a:solidFill>
                <a:latin typeface="HelveticaNeue-Medium"/>
                <a:cs typeface="HelveticaNeue-Medium"/>
              </a:rPr>
              <a:t> </a:t>
            </a:r>
            <a:r>
              <a:rPr sz="1400" dirty="0">
                <a:solidFill>
                  <a:srgbClr val="3BB877"/>
                </a:solidFill>
                <a:latin typeface="HelveticaNeue-Medium"/>
                <a:cs typeface="HelveticaNeue-Medium"/>
              </a:rPr>
              <a:t>to</a:t>
            </a:r>
            <a:r>
              <a:rPr sz="1400" spc="-5" dirty="0">
                <a:solidFill>
                  <a:srgbClr val="3BB877"/>
                </a:solidFill>
                <a:latin typeface="HelveticaNeue-Medium"/>
                <a:cs typeface="HelveticaNeue-Medium"/>
              </a:rPr>
              <a:t> </a:t>
            </a:r>
            <a:r>
              <a:rPr sz="1400" dirty="0">
                <a:solidFill>
                  <a:srgbClr val="3BB877"/>
                </a:solidFill>
                <a:latin typeface="HelveticaNeue-Medium"/>
                <a:cs typeface="HelveticaNeue-Medium"/>
              </a:rPr>
              <a:t>remain</a:t>
            </a:r>
            <a:r>
              <a:rPr sz="1400" spc="-10" dirty="0">
                <a:solidFill>
                  <a:srgbClr val="3BB877"/>
                </a:solidFill>
                <a:latin typeface="HelveticaNeue-Medium"/>
                <a:cs typeface="HelveticaNeue-Medium"/>
              </a:rPr>
              <a:t> </a:t>
            </a:r>
            <a:r>
              <a:rPr sz="1400" dirty="0">
                <a:solidFill>
                  <a:srgbClr val="3BB877"/>
                </a:solidFill>
                <a:latin typeface="HelveticaNeue-Medium"/>
                <a:cs typeface="HelveticaNeue-Medium"/>
              </a:rPr>
              <a:t>attuned</a:t>
            </a:r>
            <a:r>
              <a:rPr sz="1400" spc="-5" dirty="0">
                <a:solidFill>
                  <a:srgbClr val="3BB877"/>
                </a:solidFill>
                <a:latin typeface="HelveticaNeue-Medium"/>
                <a:cs typeface="HelveticaNeue-Medium"/>
              </a:rPr>
              <a:t> </a:t>
            </a:r>
            <a:r>
              <a:rPr sz="1400" dirty="0">
                <a:solidFill>
                  <a:srgbClr val="3BB877"/>
                </a:solidFill>
                <a:latin typeface="HelveticaNeue-Medium"/>
                <a:cs typeface="HelveticaNeue-Medium"/>
              </a:rPr>
              <a:t>to</a:t>
            </a:r>
            <a:r>
              <a:rPr sz="1400" spc="-5" dirty="0">
                <a:solidFill>
                  <a:srgbClr val="3BB877"/>
                </a:solidFill>
                <a:latin typeface="HelveticaNeue-Medium"/>
                <a:cs typeface="HelveticaNeue-Medium"/>
              </a:rPr>
              <a:t> </a:t>
            </a:r>
            <a:r>
              <a:rPr sz="1400" dirty="0">
                <a:solidFill>
                  <a:srgbClr val="3BB877"/>
                </a:solidFill>
                <a:latin typeface="HelveticaNeue-Medium"/>
                <a:cs typeface="HelveticaNeue-Medium"/>
              </a:rPr>
              <a:t>the</a:t>
            </a:r>
            <a:r>
              <a:rPr sz="1400" spc="-5" dirty="0">
                <a:solidFill>
                  <a:srgbClr val="3BB877"/>
                </a:solidFill>
                <a:latin typeface="HelveticaNeue-Medium"/>
                <a:cs typeface="HelveticaNeue-Medium"/>
              </a:rPr>
              <a:t> </a:t>
            </a:r>
            <a:r>
              <a:rPr sz="1400" dirty="0">
                <a:solidFill>
                  <a:srgbClr val="3BB877"/>
                </a:solidFill>
                <a:latin typeface="HelveticaNeue-Medium"/>
                <a:cs typeface="HelveticaNeue-Medium"/>
              </a:rPr>
              <a:t>latest</a:t>
            </a:r>
            <a:r>
              <a:rPr sz="1400" spc="-5" dirty="0">
                <a:solidFill>
                  <a:srgbClr val="3BB877"/>
                </a:solidFill>
                <a:latin typeface="HelveticaNeue-Medium"/>
                <a:cs typeface="HelveticaNeue-Medium"/>
              </a:rPr>
              <a:t> </a:t>
            </a:r>
            <a:r>
              <a:rPr sz="1400" spc="-10" dirty="0">
                <a:solidFill>
                  <a:srgbClr val="3BB877"/>
                </a:solidFill>
                <a:latin typeface="HelveticaNeue-Medium"/>
                <a:cs typeface="HelveticaNeue-Medium"/>
              </a:rPr>
              <a:t>trends </a:t>
            </a:r>
            <a:r>
              <a:rPr sz="1400" dirty="0">
                <a:solidFill>
                  <a:srgbClr val="3BB877"/>
                </a:solidFill>
                <a:latin typeface="HelveticaNeue-Medium"/>
                <a:cs typeface="HelveticaNeue-Medium"/>
              </a:rPr>
              <a:t>in</a:t>
            </a:r>
            <a:r>
              <a:rPr sz="1400" spc="-5" dirty="0">
                <a:solidFill>
                  <a:srgbClr val="3BB877"/>
                </a:solidFill>
                <a:latin typeface="HelveticaNeue-Medium"/>
                <a:cs typeface="HelveticaNeue-Medium"/>
              </a:rPr>
              <a:t> </a:t>
            </a:r>
            <a:r>
              <a:rPr sz="1400" dirty="0">
                <a:solidFill>
                  <a:srgbClr val="3BB877"/>
                </a:solidFill>
                <a:latin typeface="HelveticaNeue-Medium"/>
                <a:cs typeface="HelveticaNeue-Medium"/>
              </a:rPr>
              <a:t>the</a:t>
            </a:r>
            <a:r>
              <a:rPr sz="1400" spc="-5" dirty="0">
                <a:solidFill>
                  <a:srgbClr val="3BB877"/>
                </a:solidFill>
                <a:latin typeface="HelveticaNeue-Medium"/>
                <a:cs typeface="HelveticaNeue-Medium"/>
              </a:rPr>
              <a:t> </a:t>
            </a:r>
            <a:r>
              <a:rPr sz="1400" dirty="0">
                <a:solidFill>
                  <a:srgbClr val="3BB877"/>
                </a:solidFill>
                <a:latin typeface="HelveticaNeue-Medium"/>
                <a:cs typeface="HelveticaNeue-Medium"/>
              </a:rPr>
              <a:t>profession, to</a:t>
            </a:r>
            <a:r>
              <a:rPr sz="1400" spc="-5" dirty="0">
                <a:solidFill>
                  <a:srgbClr val="3BB877"/>
                </a:solidFill>
                <a:latin typeface="HelveticaNeue-Medium"/>
                <a:cs typeface="HelveticaNeue-Medium"/>
              </a:rPr>
              <a:t> </a:t>
            </a:r>
            <a:r>
              <a:rPr sz="1400" dirty="0">
                <a:solidFill>
                  <a:srgbClr val="3BB877"/>
                </a:solidFill>
                <a:latin typeface="HelveticaNeue-Medium"/>
                <a:cs typeface="HelveticaNeue-Medium"/>
              </a:rPr>
              <a:t>cultivate my</a:t>
            </a:r>
            <a:r>
              <a:rPr sz="1400" spc="-5" dirty="0">
                <a:solidFill>
                  <a:srgbClr val="3BB877"/>
                </a:solidFill>
                <a:latin typeface="HelveticaNeue-Medium"/>
                <a:cs typeface="HelveticaNeue-Medium"/>
              </a:rPr>
              <a:t> </a:t>
            </a:r>
            <a:r>
              <a:rPr sz="1400" dirty="0">
                <a:solidFill>
                  <a:srgbClr val="3BB877"/>
                </a:solidFill>
                <a:latin typeface="HelveticaNeue-Medium"/>
                <a:cs typeface="HelveticaNeue-Medium"/>
              </a:rPr>
              <a:t>network</a:t>
            </a:r>
            <a:r>
              <a:rPr sz="1400" spc="-5" dirty="0">
                <a:solidFill>
                  <a:srgbClr val="3BB877"/>
                </a:solidFill>
                <a:latin typeface="HelveticaNeue-Medium"/>
                <a:cs typeface="HelveticaNeue-Medium"/>
              </a:rPr>
              <a:t> </a:t>
            </a:r>
            <a:endParaRPr lang="en-AU" sz="1400" spc="-5" dirty="0">
              <a:solidFill>
                <a:srgbClr val="3BB877"/>
              </a:solidFill>
              <a:latin typeface="HelveticaNeue-Medium"/>
              <a:cs typeface="HelveticaNeue-Medium"/>
            </a:endParaRPr>
          </a:p>
          <a:p>
            <a:pPr marL="12700" marR="5080">
              <a:lnSpc>
                <a:spcPct val="100000"/>
              </a:lnSpc>
              <a:spcBef>
                <a:spcPts val="100"/>
              </a:spcBef>
            </a:pPr>
            <a:r>
              <a:rPr sz="1400" dirty="0">
                <a:solidFill>
                  <a:srgbClr val="3BB877"/>
                </a:solidFill>
                <a:latin typeface="HelveticaNeue-Medium"/>
                <a:cs typeface="HelveticaNeue-Medium"/>
              </a:rPr>
              <a:t>and push</a:t>
            </a:r>
            <a:r>
              <a:rPr sz="1400" spc="-5" dirty="0">
                <a:solidFill>
                  <a:srgbClr val="3BB877"/>
                </a:solidFill>
                <a:latin typeface="HelveticaNeue-Medium"/>
                <a:cs typeface="HelveticaNeue-Medium"/>
              </a:rPr>
              <a:t> </a:t>
            </a:r>
            <a:r>
              <a:rPr sz="1400" dirty="0">
                <a:solidFill>
                  <a:srgbClr val="3BB877"/>
                </a:solidFill>
                <a:latin typeface="HelveticaNeue-Medium"/>
                <a:cs typeface="HelveticaNeue-Medium"/>
              </a:rPr>
              <a:t>myself </a:t>
            </a:r>
            <a:r>
              <a:rPr sz="1400" spc="-25" dirty="0">
                <a:solidFill>
                  <a:srgbClr val="3BB877"/>
                </a:solidFill>
                <a:latin typeface="HelveticaNeue-Medium"/>
                <a:cs typeface="HelveticaNeue-Medium"/>
              </a:rPr>
              <a:t>to </a:t>
            </a:r>
            <a:r>
              <a:rPr sz="1400" dirty="0">
                <a:solidFill>
                  <a:srgbClr val="3BB877"/>
                </a:solidFill>
                <a:latin typeface="HelveticaNeue-Medium"/>
                <a:cs typeface="HelveticaNeue-Medium"/>
              </a:rPr>
              <a:t>explore</a:t>
            </a:r>
            <a:r>
              <a:rPr sz="1400" spc="-10" dirty="0">
                <a:solidFill>
                  <a:srgbClr val="3BB877"/>
                </a:solidFill>
                <a:latin typeface="HelveticaNeue-Medium"/>
                <a:cs typeface="HelveticaNeue-Medium"/>
              </a:rPr>
              <a:t> </a:t>
            </a:r>
            <a:r>
              <a:rPr sz="1400" dirty="0">
                <a:solidFill>
                  <a:srgbClr val="3BB877"/>
                </a:solidFill>
                <a:latin typeface="HelveticaNeue-Medium"/>
                <a:cs typeface="HelveticaNeue-Medium"/>
              </a:rPr>
              <a:t>areas</a:t>
            </a:r>
            <a:r>
              <a:rPr sz="1400" spc="-10" dirty="0">
                <a:solidFill>
                  <a:srgbClr val="3BB877"/>
                </a:solidFill>
                <a:latin typeface="HelveticaNeue-Medium"/>
                <a:cs typeface="HelveticaNeue-Medium"/>
              </a:rPr>
              <a:t> </a:t>
            </a:r>
            <a:r>
              <a:rPr sz="1400" dirty="0">
                <a:solidFill>
                  <a:srgbClr val="3BB877"/>
                </a:solidFill>
                <a:latin typeface="HelveticaNeue-Medium"/>
                <a:cs typeface="HelveticaNeue-Medium"/>
              </a:rPr>
              <a:t>outside</a:t>
            </a:r>
            <a:r>
              <a:rPr sz="1400" spc="-10" dirty="0">
                <a:solidFill>
                  <a:srgbClr val="3BB877"/>
                </a:solidFill>
                <a:latin typeface="HelveticaNeue-Medium"/>
                <a:cs typeface="HelveticaNeue-Medium"/>
              </a:rPr>
              <a:t> </a:t>
            </a:r>
            <a:r>
              <a:rPr sz="1400" dirty="0">
                <a:solidFill>
                  <a:srgbClr val="3BB877"/>
                </a:solidFill>
                <a:latin typeface="HelveticaNeue-Medium"/>
                <a:cs typeface="HelveticaNeue-Medium"/>
              </a:rPr>
              <a:t>of</a:t>
            </a:r>
            <a:r>
              <a:rPr sz="1400" spc="-10" dirty="0">
                <a:solidFill>
                  <a:srgbClr val="3BB877"/>
                </a:solidFill>
                <a:latin typeface="HelveticaNeue-Medium"/>
                <a:cs typeface="HelveticaNeue-Medium"/>
              </a:rPr>
              <a:t> </a:t>
            </a:r>
            <a:r>
              <a:rPr sz="1400" dirty="0">
                <a:solidFill>
                  <a:srgbClr val="3BB877"/>
                </a:solidFill>
                <a:latin typeface="HelveticaNeue-Medium"/>
                <a:cs typeface="HelveticaNeue-Medium"/>
              </a:rPr>
              <a:t>my</a:t>
            </a:r>
            <a:r>
              <a:rPr sz="1400" spc="-5" dirty="0">
                <a:solidFill>
                  <a:srgbClr val="3BB877"/>
                </a:solidFill>
                <a:latin typeface="HelveticaNeue-Medium"/>
                <a:cs typeface="HelveticaNeue-Medium"/>
              </a:rPr>
              <a:t> </a:t>
            </a:r>
            <a:r>
              <a:rPr sz="1400" dirty="0">
                <a:solidFill>
                  <a:srgbClr val="3BB877"/>
                </a:solidFill>
                <a:latin typeface="HelveticaNeue-Medium"/>
                <a:cs typeface="HelveticaNeue-Medium"/>
              </a:rPr>
              <a:t>career</a:t>
            </a:r>
            <a:r>
              <a:rPr sz="1400" spc="-10" dirty="0">
                <a:solidFill>
                  <a:srgbClr val="3BB877"/>
                </a:solidFill>
                <a:latin typeface="HelveticaNeue-Medium"/>
                <a:cs typeface="HelveticaNeue-Medium"/>
              </a:rPr>
              <a:t> </a:t>
            </a:r>
            <a:r>
              <a:rPr sz="1400" dirty="0">
                <a:solidFill>
                  <a:srgbClr val="3BB877"/>
                </a:solidFill>
                <a:latin typeface="HelveticaNeue-Medium"/>
                <a:cs typeface="HelveticaNeue-Medium"/>
              </a:rPr>
              <a:t>comforts.</a:t>
            </a:r>
            <a:r>
              <a:rPr sz="1400" spc="-10" dirty="0">
                <a:solidFill>
                  <a:srgbClr val="3BB877"/>
                </a:solidFill>
                <a:latin typeface="HelveticaNeue-Medium"/>
                <a:cs typeface="HelveticaNeue-Medium"/>
              </a:rPr>
              <a:t> </a:t>
            </a:r>
            <a:r>
              <a:rPr sz="1400" dirty="0">
                <a:solidFill>
                  <a:srgbClr val="3BB877"/>
                </a:solidFill>
                <a:latin typeface="HelveticaNeue-Medium"/>
                <a:cs typeface="HelveticaNeue-Medium"/>
              </a:rPr>
              <a:t>As</a:t>
            </a:r>
            <a:r>
              <a:rPr sz="1400" spc="-10" dirty="0">
                <a:solidFill>
                  <a:srgbClr val="3BB877"/>
                </a:solidFill>
                <a:latin typeface="HelveticaNeue-Medium"/>
                <a:cs typeface="HelveticaNeue-Medium"/>
              </a:rPr>
              <a:t> </a:t>
            </a:r>
            <a:r>
              <a:rPr sz="1400" dirty="0">
                <a:solidFill>
                  <a:srgbClr val="3BB877"/>
                </a:solidFill>
                <a:latin typeface="HelveticaNeue-Medium"/>
                <a:cs typeface="HelveticaNeue-Medium"/>
              </a:rPr>
              <a:t>the</a:t>
            </a:r>
            <a:r>
              <a:rPr sz="1400" spc="-10" dirty="0">
                <a:solidFill>
                  <a:srgbClr val="3BB877"/>
                </a:solidFill>
                <a:latin typeface="HelveticaNeue-Medium"/>
                <a:cs typeface="HelveticaNeue-Medium"/>
              </a:rPr>
              <a:t> </a:t>
            </a:r>
            <a:r>
              <a:rPr sz="1400" dirty="0">
                <a:solidFill>
                  <a:srgbClr val="3BB877"/>
                </a:solidFill>
                <a:latin typeface="HelveticaNeue-Medium"/>
                <a:cs typeface="HelveticaNeue-Medium"/>
              </a:rPr>
              <a:t>sole</a:t>
            </a:r>
            <a:r>
              <a:rPr sz="1400" spc="-5" dirty="0">
                <a:solidFill>
                  <a:srgbClr val="3BB877"/>
                </a:solidFill>
                <a:latin typeface="HelveticaNeue-Medium"/>
                <a:cs typeface="HelveticaNeue-Medium"/>
              </a:rPr>
              <a:t> </a:t>
            </a:r>
            <a:r>
              <a:rPr sz="1400" spc="-20" dirty="0">
                <a:solidFill>
                  <a:srgbClr val="3BB877"/>
                </a:solidFill>
                <a:latin typeface="HelveticaNeue-Medium"/>
                <a:cs typeface="HelveticaNeue-Medium"/>
              </a:rPr>
              <a:t>com</a:t>
            </a:r>
            <a:r>
              <a:rPr sz="1400" dirty="0">
                <a:solidFill>
                  <a:srgbClr val="3BB877"/>
                </a:solidFill>
                <a:latin typeface="HelveticaNeue-Medium"/>
                <a:cs typeface="HelveticaNeue-Medium"/>
              </a:rPr>
              <a:t>municator</a:t>
            </a:r>
            <a:r>
              <a:rPr sz="1400" spc="-20" dirty="0">
                <a:solidFill>
                  <a:srgbClr val="3BB877"/>
                </a:solidFill>
                <a:latin typeface="HelveticaNeue-Medium"/>
                <a:cs typeface="HelveticaNeue-Medium"/>
              </a:rPr>
              <a:t> </a:t>
            </a:r>
            <a:r>
              <a:rPr sz="1400" dirty="0">
                <a:solidFill>
                  <a:srgbClr val="3BB877"/>
                </a:solidFill>
                <a:latin typeface="HelveticaNeue-Medium"/>
                <a:cs typeface="HelveticaNeue-Medium"/>
              </a:rPr>
              <a:t>in</a:t>
            </a:r>
            <a:r>
              <a:rPr sz="1400" spc="-5" dirty="0">
                <a:solidFill>
                  <a:srgbClr val="3BB877"/>
                </a:solidFill>
                <a:latin typeface="HelveticaNeue-Medium"/>
                <a:cs typeface="HelveticaNeue-Medium"/>
              </a:rPr>
              <a:t> </a:t>
            </a:r>
            <a:r>
              <a:rPr sz="1400" dirty="0">
                <a:solidFill>
                  <a:srgbClr val="3BB877"/>
                </a:solidFill>
                <a:latin typeface="HelveticaNeue-Medium"/>
                <a:cs typeface="HelveticaNeue-Medium"/>
              </a:rPr>
              <a:t>my</a:t>
            </a:r>
            <a:r>
              <a:rPr sz="1400" spc="-5" dirty="0">
                <a:solidFill>
                  <a:srgbClr val="3BB877"/>
                </a:solidFill>
                <a:latin typeface="HelveticaNeue-Medium"/>
                <a:cs typeface="HelveticaNeue-Medium"/>
              </a:rPr>
              <a:t> </a:t>
            </a:r>
            <a:r>
              <a:rPr sz="1400" spc="-10" dirty="0">
                <a:solidFill>
                  <a:srgbClr val="3BB877"/>
                </a:solidFill>
                <a:latin typeface="HelveticaNeue-Medium"/>
                <a:cs typeface="HelveticaNeue-Medium"/>
              </a:rPr>
              <a:t>company,</a:t>
            </a:r>
            <a:r>
              <a:rPr sz="1400" spc="-5" dirty="0">
                <a:solidFill>
                  <a:srgbClr val="3BB877"/>
                </a:solidFill>
                <a:latin typeface="HelveticaNeue-Medium"/>
                <a:cs typeface="HelveticaNeue-Medium"/>
              </a:rPr>
              <a:t> </a:t>
            </a:r>
            <a:r>
              <a:rPr sz="1400" dirty="0">
                <a:solidFill>
                  <a:srgbClr val="3BB877"/>
                </a:solidFill>
                <a:latin typeface="HelveticaNeue-Medium"/>
                <a:cs typeface="HelveticaNeue-Medium"/>
              </a:rPr>
              <a:t>it</a:t>
            </a:r>
            <a:r>
              <a:rPr sz="1400" spc="-5" dirty="0">
                <a:solidFill>
                  <a:srgbClr val="3BB877"/>
                </a:solidFill>
                <a:latin typeface="HelveticaNeue-Medium"/>
                <a:cs typeface="HelveticaNeue-Medium"/>
              </a:rPr>
              <a:t> </a:t>
            </a:r>
            <a:r>
              <a:rPr sz="1400" dirty="0">
                <a:solidFill>
                  <a:srgbClr val="3BB877"/>
                </a:solidFill>
                <a:latin typeface="HelveticaNeue-Medium"/>
                <a:cs typeface="HelveticaNeue-Medium"/>
              </a:rPr>
              <a:t>nourishes</a:t>
            </a:r>
            <a:r>
              <a:rPr sz="1400" spc="-5" dirty="0">
                <a:solidFill>
                  <a:srgbClr val="3BB877"/>
                </a:solidFill>
                <a:latin typeface="HelveticaNeue-Medium"/>
                <a:cs typeface="HelveticaNeue-Medium"/>
              </a:rPr>
              <a:t> </a:t>
            </a:r>
            <a:r>
              <a:rPr sz="1400" dirty="0">
                <a:solidFill>
                  <a:srgbClr val="3BB877"/>
                </a:solidFill>
                <a:latin typeface="HelveticaNeue-Medium"/>
                <a:cs typeface="HelveticaNeue-Medium"/>
              </a:rPr>
              <a:t>my</a:t>
            </a:r>
            <a:r>
              <a:rPr sz="1400" spc="-5" dirty="0">
                <a:solidFill>
                  <a:srgbClr val="3BB877"/>
                </a:solidFill>
                <a:latin typeface="HelveticaNeue-Medium"/>
                <a:cs typeface="HelveticaNeue-Medium"/>
              </a:rPr>
              <a:t> </a:t>
            </a:r>
            <a:r>
              <a:rPr sz="1400" dirty="0">
                <a:solidFill>
                  <a:srgbClr val="3BB877"/>
                </a:solidFill>
                <a:latin typeface="HelveticaNeue-Medium"/>
                <a:cs typeface="HelveticaNeue-Medium"/>
              </a:rPr>
              <a:t>need</a:t>
            </a:r>
            <a:r>
              <a:rPr sz="1400" spc="-5" dirty="0">
                <a:solidFill>
                  <a:srgbClr val="3BB877"/>
                </a:solidFill>
                <a:latin typeface="HelveticaNeue-Medium"/>
                <a:cs typeface="HelveticaNeue-Medium"/>
              </a:rPr>
              <a:t> </a:t>
            </a:r>
            <a:r>
              <a:rPr sz="1400" dirty="0">
                <a:solidFill>
                  <a:srgbClr val="3BB877"/>
                </a:solidFill>
                <a:latin typeface="HelveticaNeue-Medium"/>
                <a:cs typeface="HelveticaNeue-Medium"/>
              </a:rPr>
              <a:t>for</a:t>
            </a:r>
            <a:r>
              <a:rPr sz="1400" spc="-5" dirty="0">
                <a:solidFill>
                  <a:srgbClr val="3BB877"/>
                </a:solidFill>
                <a:latin typeface="HelveticaNeue-Medium"/>
                <a:cs typeface="HelveticaNeue-Medium"/>
              </a:rPr>
              <a:t> </a:t>
            </a:r>
            <a:r>
              <a:rPr sz="1400" spc="-10" dirty="0">
                <a:solidFill>
                  <a:srgbClr val="3BB877"/>
                </a:solidFill>
                <a:latin typeface="HelveticaNeue-Medium"/>
                <a:cs typeface="HelveticaNeue-Medium"/>
              </a:rPr>
              <a:t>connection</a:t>
            </a:r>
            <a:r>
              <a:rPr lang="en-AU" sz="1400" spc="-10" dirty="0">
                <a:latin typeface="HelveticaNeue-Medium"/>
                <a:cs typeface="HelveticaNeue-Medium"/>
              </a:rPr>
              <a:t> </a:t>
            </a:r>
            <a:r>
              <a:rPr sz="1400" dirty="0">
                <a:solidFill>
                  <a:srgbClr val="3BB877"/>
                </a:solidFill>
                <a:latin typeface="HelveticaNeue-Medium"/>
                <a:cs typeface="HelveticaNeue-Medium"/>
              </a:rPr>
              <a:t>–</a:t>
            </a:r>
            <a:r>
              <a:rPr sz="1400" spc="-10" dirty="0">
                <a:solidFill>
                  <a:srgbClr val="3BB877"/>
                </a:solidFill>
                <a:latin typeface="HelveticaNeue-Medium"/>
                <a:cs typeface="HelveticaNeue-Medium"/>
              </a:rPr>
              <a:t> it’s </a:t>
            </a:r>
            <a:r>
              <a:rPr sz="1400" dirty="0">
                <a:solidFill>
                  <a:srgbClr val="3BB877"/>
                </a:solidFill>
                <a:latin typeface="HelveticaNeue-Medium"/>
                <a:cs typeface="HelveticaNeue-Medium"/>
              </a:rPr>
              <a:t>tremendously</a:t>
            </a:r>
            <a:r>
              <a:rPr sz="1400" spc="-10" dirty="0">
                <a:solidFill>
                  <a:srgbClr val="3BB877"/>
                </a:solidFill>
                <a:latin typeface="HelveticaNeue-Medium"/>
                <a:cs typeface="HelveticaNeue-Medium"/>
              </a:rPr>
              <a:t> </a:t>
            </a:r>
            <a:r>
              <a:rPr sz="1400" dirty="0">
                <a:solidFill>
                  <a:srgbClr val="3BB877"/>
                </a:solidFill>
                <a:latin typeface="HelveticaNeue-Medium"/>
                <a:cs typeface="HelveticaNeue-Medium"/>
              </a:rPr>
              <a:t>satisfying</a:t>
            </a:r>
            <a:r>
              <a:rPr sz="1400" spc="-5" dirty="0">
                <a:solidFill>
                  <a:srgbClr val="3BB877"/>
                </a:solidFill>
                <a:latin typeface="HelveticaNeue-Medium"/>
                <a:cs typeface="HelveticaNeue-Medium"/>
              </a:rPr>
              <a:t> </a:t>
            </a:r>
            <a:r>
              <a:rPr sz="1400" dirty="0">
                <a:solidFill>
                  <a:srgbClr val="3BB877"/>
                </a:solidFill>
                <a:latin typeface="HelveticaNeue-Medium"/>
                <a:cs typeface="HelveticaNeue-Medium"/>
              </a:rPr>
              <a:t>to</a:t>
            </a:r>
            <a:r>
              <a:rPr sz="1400" spc="-10" dirty="0">
                <a:solidFill>
                  <a:srgbClr val="3BB877"/>
                </a:solidFill>
                <a:latin typeface="HelveticaNeue-Medium"/>
                <a:cs typeface="HelveticaNeue-Medium"/>
              </a:rPr>
              <a:t> </a:t>
            </a:r>
            <a:r>
              <a:rPr sz="1400" dirty="0">
                <a:solidFill>
                  <a:srgbClr val="3BB877"/>
                </a:solidFill>
                <a:latin typeface="HelveticaNeue-Medium"/>
                <a:cs typeface="HelveticaNeue-Medium"/>
              </a:rPr>
              <a:t>feel</a:t>
            </a:r>
            <a:r>
              <a:rPr sz="1400" spc="-10" dirty="0">
                <a:solidFill>
                  <a:srgbClr val="3BB877"/>
                </a:solidFill>
                <a:latin typeface="HelveticaNeue-Medium"/>
                <a:cs typeface="HelveticaNeue-Medium"/>
              </a:rPr>
              <a:t> </a:t>
            </a:r>
            <a:r>
              <a:rPr sz="1400" dirty="0">
                <a:solidFill>
                  <a:srgbClr val="3BB877"/>
                </a:solidFill>
                <a:latin typeface="HelveticaNeue-Medium"/>
                <a:cs typeface="HelveticaNeue-Medium"/>
              </a:rPr>
              <a:t>a</a:t>
            </a:r>
            <a:r>
              <a:rPr sz="1400" spc="-10" dirty="0">
                <a:solidFill>
                  <a:srgbClr val="3BB877"/>
                </a:solidFill>
                <a:latin typeface="HelveticaNeue-Medium"/>
                <a:cs typeface="HelveticaNeue-Medium"/>
              </a:rPr>
              <a:t> </a:t>
            </a:r>
            <a:r>
              <a:rPr sz="1400" dirty="0">
                <a:solidFill>
                  <a:srgbClr val="3BB877"/>
                </a:solidFill>
                <a:latin typeface="HelveticaNeue-Medium"/>
                <a:cs typeface="HelveticaNeue-Medium"/>
              </a:rPr>
              <a:t>part</a:t>
            </a:r>
            <a:r>
              <a:rPr sz="1400" spc="-5" dirty="0">
                <a:solidFill>
                  <a:srgbClr val="3BB877"/>
                </a:solidFill>
                <a:latin typeface="HelveticaNeue-Medium"/>
                <a:cs typeface="HelveticaNeue-Medium"/>
              </a:rPr>
              <a:t> </a:t>
            </a:r>
            <a:r>
              <a:rPr sz="1400" dirty="0">
                <a:solidFill>
                  <a:srgbClr val="3BB877"/>
                </a:solidFill>
                <a:latin typeface="HelveticaNeue-Medium"/>
                <a:cs typeface="HelveticaNeue-Medium"/>
              </a:rPr>
              <a:t>of</a:t>
            </a:r>
            <a:r>
              <a:rPr sz="1400" spc="-10" dirty="0">
                <a:solidFill>
                  <a:srgbClr val="3BB877"/>
                </a:solidFill>
                <a:latin typeface="HelveticaNeue-Medium"/>
                <a:cs typeface="HelveticaNeue-Medium"/>
              </a:rPr>
              <a:t> </a:t>
            </a:r>
            <a:r>
              <a:rPr sz="1400" dirty="0">
                <a:solidFill>
                  <a:srgbClr val="3BB877"/>
                </a:solidFill>
                <a:latin typeface="HelveticaNeue-Medium"/>
                <a:cs typeface="HelveticaNeue-Medium"/>
              </a:rPr>
              <a:t>the</a:t>
            </a:r>
            <a:r>
              <a:rPr sz="1400" spc="-10" dirty="0">
                <a:solidFill>
                  <a:srgbClr val="3BB877"/>
                </a:solidFill>
                <a:latin typeface="HelveticaNeue-Medium"/>
                <a:cs typeface="HelveticaNeue-Medium"/>
              </a:rPr>
              <a:t> </a:t>
            </a:r>
            <a:r>
              <a:rPr sz="1400" dirty="0">
                <a:solidFill>
                  <a:srgbClr val="3BB877"/>
                </a:solidFill>
                <a:latin typeface="HelveticaNeue-Medium"/>
                <a:cs typeface="HelveticaNeue-Medium"/>
              </a:rPr>
              <a:t>SCMP</a:t>
            </a:r>
            <a:r>
              <a:rPr sz="1400" spc="-5" dirty="0">
                <a:solidFill>
                  <a:srgbClr val="3BB877"/>
                </a:solidFill>
                <a:latin typeface="HelveticaNeue-Medium"/>
                <a:cs typeface="HelveticaNeue-Medium"/>
              </a:rPr>
              <a:t> </a:t>
            </a:r>
            <a:r>
              <a:rPr sz="1400" spc="-20" dirty="0">
                <a:solidFill>
                  <a:srgbClr val="3BB877"/>
                </a:solidFill>
                <a:latin typeface="HelveticaNeue-Medium"/>
                <a:cs typeface="HelveticaNeue-Medium"/>
              </a:rPr>
              <a:t>com</a:t>
            </a:r>
            <a:r>
              <a:rPr sz="1400" dirty="0">
                <a:solidFill>
                  <a:srgbClr val="3BB877"/>
                </a:solidFill>
                <a:latin typeface="HelveticaNeue-Medium"/>
                <a:cs typeface="HelveticaNeue-Medium"/>
              </a:rPr>
              <a:t>munity and watch </a:t>
            </a:r>
            <a:endParaRPr lang="en-AU" sz="1400" dirty="0">
              <a:solidFill>
                <a:srgbClr val="3BB877"/>
              </a:solidFill>
              <a:latin typeface="HelveticaNeue-Medium"/>
              <a:cs typeface="HelveticaNeue-Medium"/>
            </a:endParaRPr>
          </a:p>
          <a:p>
            <a:pPr marL="12700" marR="5080">
              <a:lnSpc>
                <a:spcPct val="100000"/>
              </a:lnSpc>
              <a:spcBef>
                <a:spcPts val="100"/>
              </a:spcBef>
            </a:pPr>
            <a:r>
              <a:rPr sz="1400" dirty="0">
                <a:solidFill>
                  <a:srgbClr val="3BB877"/>
                </a:solidFill>
                <a:latin typeface="HelveticaNeue-Medium"/>
                <a:cs typeface="HelveticaNeue-Medium"/>
              </a:rPr>
              <a:t>our membership </a:t>
            </a:r>
            <a:r>
              <a:rPr sz="1400" spc="-10" dirty="0">
                <a:solidFill>
                  <a:srgbClr val="3BB877"/>
                </a:solidFill>
                <a:latin typeface="HelveticaNeue-Medium"/>
                <a:cs typeface="HelveticaNeue-Medium"/>
              </a:rPr>
              <a:t>expand.”</a:t>
            </a:r>
            <a:endParaRPr sz="1400" dirty="0">
              <a:latin typeface="HelveticaNeue-Medium"/>
              <a:cs typeface="HelveticaNeue-Medium"/>
            </a:endParaRPr>
          </a:p>
          <a:p>
            <a:pPr marL="18415">
              <a:lnSpc>
                <a:spcPct val="100000"/>
              </a:lnSpc>
              <a:spcBef>
                <a:spcPts val="705"/>
              </a:spcBef>
            </a:pPr>
            <a:r>
              <a:rPr sz="1100" dirty="0">
                <a:solidFill>
                  <a:srgbClr val="231F20"/>
                </a:solidFill>
                <a:latin typeface="Helvetica Neue"/>
                <a:cs typeface="Helvetica Neue"/>
              </a:rPr>
              <a:t>Wendy</a:t>
            </a:r>
            <a:r>
              <a:rPr sz="1100" spc="-35" dirty="0">
                <a:solidFill>
                  <a:srgbClr val="231F20"/>
                </a:solidFill>
                <a:latin typeface="Helvetica Neue"/>
                <a:cs typeface="Helvetica Neue"/>
              </a:rPr>
              <a:t> </a:t>
            </a:r>
            <a:r>
              <a:rPr sz="1100" dirty="0">
                <a:solidFill>
                  <a:srgbClr val="231F20"/>
                </a:solidFill>
                <a:latin typeface="Helvetica Neue"/>
                <a:cs typeface="Helvetica Neue"/>
              </a:rPr>
              <a:t>Thatcher</a:t>
            </a:r>
            <a:r>
              <a:rPr sz="1100" spc="-30" dirty="0">
                <a:solidFill>
                  <a:srgbClr val="231F20"/>
                </a:solidFill>
                <a:latin typeface="Helvetica Neue"/>
                <a:cs typeface="Helvetica Neue"/>
              </a:rPr>
              <a:t> </a:t>
            </a:r>
            <a:r>
              <a:rPr sz="1100" spc="-20" dirty="0">
                <a:solidFill>
                  <a:srgbClr val="231F20"/>
                </a:solidFill>
                <a:latin typeface="Helvetica Neue"/>
                <a:cs typeface="Helvetica Neue"/>
              </a:rPr>
              <a:t>SCMP</a:t>
            </a:r>
            <a:endParaRPr sz="1100" dirty="0">
              <a:latin typeface="Helvetica Neue"/>
              <a:cs typeface="Helvetica Neue"/>
            </a:endParaRPr>
          </a:p>
          <a:p>
            <a:pPr marL="18415" marR="2084705">
              <a:lnSpc>
                <a:spcPct val="100000"/>
              </a:lnSpc>
            </a:pPr>
            <a:r>
              <a:rPr sz="1100" dirty="0">
                <a:solidFill>
                  <a:srgbClr val="231F20"/>
                </a:solidFill>
                <a:latin typeface="Helvetica Neue"/>
                <a:cs typeface="Helvetica Neue"/>
              </a:rPr>
              <a:t>Communications Liaison, Stoney Health </a:t>
            </a:r>
            <a:r>
              <a:rPr sz="1100" spc="-10" dirty="0">
                <a:solidFill>
                  <a:srgbClr val="231F20"/>
                </a:solidFill>
                <a:latin typeface="Helvetica Neue"/>
                <a:cs typeface="Helvetica Neue"/>
              </a:rPr>
              <a:t>Services </a:t>
            </a:r>
            <a:r>
              <a:rPr sz="1100" b="1" spc="-10" dirty="0">
                <a:solidFill>
                  <a:srgbClr val="231F20"/>
                </a:solidFill>
                <a:latin typeface="Helvetica Neue"/>
                <a:cs typeface="Helvetica Neue"/>
              </a:rPr>
              <a:t>Canada</a:t>
            </a:r>
            <a:endParaRPr sz="1100" b="1" dirty="0">
              <a:latin typeface="Helvetica Neue"/>
              <a:cs typeface="Helvetica Neue"/>
            </a:endParaRPr>
          </a:p>
        </p:txBody>
      </p:sp>
      <p:pic>
        <p:nvPicPr>
          <p:cNvPr id="8" name="Picture 7">
            <a:extLst>
              <a:ext uri="{FF2B5EF4-FFF2-40B4-BE49-F238E27FC236}">
                <a16:creationId xmlns:a16="http://schemas.microsoft.com/office/drawing/2014/main" id="{DF3607D0-F7B3-F182-F73E-7288649E465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02856" y="1022390"/>
            <a:ext cx="863600" cy="8636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234160"/>
            <a:ext cx="1915026" cy="914026"/>
          </a:xfrm>
          <a:custGeom>
            <a:avLst/>
            <a:gdLst/>
            <a:ahLst/>
            <a:cxnLst/>
            <a:rect l="l" t="t" r="r" b="b"/>
            <a:pathLst>
              <a:path w="9144000" h="4364355">
                <a:moveTo>
                  <a:pt x="9144000" y="0"/>
                </a:moveTo>
                <a:lnTo>
                  <a:pt x="0" y="0"/>
                </a:lnTo>
                <a:lnTo>
                  <a:pt x="0" y="4364164"/>
                </a:lnTo>
                <a:lnTo>
                  <a:pt x="9144000" y="4364164"/>
                </a:lnTo>
                <a:lnTo>
                  <a:pt x="9144000" y="0"/>
                </a:lnTo>
                <a:close/>
              </a:path>
            </a:pathLst>
          </a:custGeom>
          <a:solidFill>
            <a:srgbClr val="FFFFFF"/>
          </a:solidFill>
        </p:spPr>
        <p:txBody>
          <a:bodyPr wrap="square" lIns="0" tIns="0" rIns="0" bIns="0" rtlCol="0"/>
          <a:lstStyle/>
          <a:p>
            <a:endParaRPr dirty="0"/>
          </a:p>
        </p:txBody>
      </p:sp>
      <p:sp>
        <p:nvSpPr>
          <p:cNvPr id="4" name="object 4"/>
          <p:cNvSpPr/>
          <p:nvPr/>
        </p:nvSpPr>
        <p:spPr>
          <a:xfrm>
            <a:off x="0" y="783818"/>
            <a:ext cx="3527425" cy="4364355"/>
          </a:xfrm>
          <a:custGeom>
            <a:avLst/>
            <a:gdLst/>
            <a:ahLst/>
            <a:cxnLst/>
            <a:rect l="l" t="t" r="r" b="b"/>
            <a:pathLst>
              <a:path w="3527425" h="4364355">
                <a:moveTo>
                  <a:pt x="3527234" y="0"/>
                </a:moveTo>
                <a:lnTo>
                  <a:pt x="0" y="0"/>
                </a:lnTo>
                <a:lnTo>
                  <a:pt x="0" y="4364177"/>
                </a:lnTo>
                <a:lnTo>
                  <a:pt x="3527234" y="4364177"/>
                </a:lnTo>
                <a:lnTo>
                  <a:pt x="3527234" y="0"/>
                </a:lnTo>
                <a:close/>
              </a:path>
            </a:pathLst>
          </a:custGeom>
          <a:solidFill>
            <a:srgbClr val="0683BF"/>
          </a:solidFill>
        </p:spPr>
        <p:txBody>
          <a:bodyPr wrap="square" lIns="0" tIns="0" rIns="0" bIns="0" rtlCol="0"/>
          <a:lstStyle/>
          <a:p>
            <a:endParaRPr dirty="0"/>
          </a:p>
        </p:txBody>
      </p:sp>
      <p:sp>
        <p:nvSpPr>
          <p:cNvPr id="5" name="object 5"/>
          <p:cNvSpPr txBox="1">
            <a:spLocks noGrp="1"/>
          </p:cNvSpPr>
          <p:nvPr>
            <p:ph type="title" idx="4294967295"/>
          </p:nvPr>
        </p:nvSpPr>
        <p:spPr>
          <a:xfrm>
            <a:off x="379412" y="1947520"/>
            <a:ext cx="1896110" cy="939800"/>
          </a:xfrm>
          <a:prstGeom prst="rect">
            <a:avLst/>
          </a:prstGeom>
        </p:spPr>
        <p:txBody>
          <a:bodyPr vert="horz" wrap="square" lIns="0" tIns="12700" rIns="0" bIns="0" rtlCol="0">
            <a:spAutoFit/>
          </a:bodyPr>
          <a:lstStyle/>
          <a:p>
            <a:pPr marL="12700" marR="5080">
              <a:lnSpc>
                <a:spcPct val="100000"/>
              </a:lnSpc>
              <a:spcBef>
                <a:spcPts val="100"/>
              </a:spcBef>
            </a:pPr>
            <a:r>
              <a:rPr sz="3000" b="1" spc="-10" dirty="0">
                <a:solidFill>
                  <a:srgbClr val="F59930"/>
                </a:solidFill>
                <a:latin typeface="Helvetica Neue" panose="02000503000000020004" pitchFamily="2" charset="0"/>
                <a:ea typeface="Helvetica Neue" panose="02000503000000020004" pitchFamily="2" charset="0"/>
                <a:cs typeface="Helvetica Neue" panose="02000503000000020004" pitchFamily="2" charset="0"/>
              </a:rPr>
              <a:t>Elevate </a:t>
            </a:r>
            <a:r>
              <a:rPr sz="3000" b="1" dirty="0">
                <a:solidFill>
                  <a:srgbClr val="F59930"/>
                </a:solidFill>
                <a:latin typeface="Helvetica Neue" panose="02000503000000020004" pitchFamily="2" charset="0"/>
                <a:ea typeface="Helvetica Neue" panose="02000503000000020004" pitchFamily="2" charset="0"/>
                <a:cs typeface="Helvetica Neue" panose="02000503000000020004" pitchFamily="2" charset="0"/>
              </a:rPr>
              <a:t>your </a:t>
            </a:r>
            <a:r>
              <a:rPr sz="3000" b="1" spc="-20" dirty="0">
                <a:solidFill>
                  <a:srgbClr val="F59930"/>
                </a:solidFill>
                <a:latin typeface="Helvetica Neue" panose="02000503000000020004" pitchFamily="2" charset="0"/>
                <a:ea typeface="Helvetica Neue" panose="02000503000000020004" pitchFamily="2" charset="0"/>
                <a:cs typeface="Helvetica Neue" panose="02000503000000020004" pitchFamily="2" charset="0"/>
              </a:rPr>
              <a:t>value</a:t>
            </a:r>
            <a:endParaRPr sz="30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object 6"/>
          <p:cNvSpPr txBox="1"/>
          <p:nvPr/>
        </p:nvSpPr>
        <p:spPr>
          <a:xfrm>
            <a:off x="3802856" y="2441742"/>
            <a:ext cx="4779010" cy="1092200"/>
          </a:xfrm>
          <a:prstGeom prst="rect">
            <a:avLst/>
          </a:prstGeom>
        </p:spPr>
        <p:txBody>
          <a:bodyPr vert="horz" wrap="square" lIns="0" tIns="12700" rIns="0" bIns="0" rtlCol="0">
            <a:spAutoFit/>
          </a:bodyPr>
          <a:lstStyle/>
          <a:p>
            <a:pPr marL="12700" marR="5080">
              <a:lnSpc>
                <a:spcPct val="100000"/>
              </a:lnSpc>
              <a:spcBef>
                <a:spcPts val="100"/>
              </a:spcBef>
            </a:pPr>
            <a:r>
              <a:rPr sz="1400" dirty="0">
                <a:solidFill>
                  <a:srgbClr val="0683BF"/>
                </a:solidFill>
                <a:latin typeface="HelveticaNeue-Medium"/>
                <a:cs typeface="HelveticaNeue-Medium"/>
              </a:rPr>
              <a:t>"My certification as a senior communications </a:t>
            </a:r>
            <a:r>
              <a:rPr sz="1400" spc="-10" dirty="0">
                <a:solidFill>
                  <a:srgbClr val="0683BF"/>
                </a:solidFill>
                <a:latin typeface="HelveticaNeue-Medium"/>
                <a:cs typeface="HelveticaNeue-Medium"/>
              </a:rPr>
              <a:t>professional </a:t>
            </a:r>
            <a:r>
              <a:rPr sz="1400" dirty="0">
                <a:solidFill>
                  <a:srgbClr val="0683BF"/>
                </a:solidFill>
                <a:latin typeface="HelveticaNeue-Medium"/>
                <a:cs typeface="HelveticaNeue-Medium"/>
              </a:rPr>
              <a:t>raises</a:t>
            </a:r>
            <a:r>
              <a:rPr sz="1400" spc="-15" dirty="0">
                <a:solidFill>
                  <a:srgbClr val="0683BF"/>
                </a:solidFill>
                <a:latin typeface="HelveticaNeue-Medium"/>
                <a:cs typeface="HelveticaNeue-Medium"/>
              </a:rPr>
              <a:t> </a:t>
            </a:r>
            <a:r>
              <a:rPr sz="1400" dirty="0">
                <a:solidFill>
                  <a:srgbClr val="0683BF"/>
                </a:solidFill>
                <a:latin typeface="HelveticaNeue-Medium"/>
                <a:cs typeface="HelveticaNeue-Medium"/>
              </a:rPr>
              <a:t>questions</a:t>
            </a:r>
            <a:r>
              <a:rPr sz="1400" spc="-5" dirty="0">
                <a:solidFill>
                  <a:srgbClr val="0683BF"/>
                </a:solidFill>
                <a:latin typeface="HelveticaNeue-Medium"/>
                <a:cs typeface="HelveticaNeue-Medium"/>
              </a:rPr>
              <a:t> </a:t>
            </a:r>
            <a:r>
              <a:rPr sz="1400" dirty="0">
                <a:solidFill>
                  <a:srgbClr val="0683BF"/>
                </a:solidFill>
                <a:latin typeface="HelveticaNeue-Medium"/>
                <a:cs typeface="HelveticaNeue-Medium"/>
              </a:rPr>
              <a:t>and</a:t>
            </a:r>
            <a:r>
              <a:rPr sz="1400" spc="-5" dirty="0">
                <a:solidFill>
                  <a:srgbClr val="0683BF"/>
                </a:solidFill>
                <a:latin typeface="HelveticaNeue-Medium"/>
                <a:cs typeface="HelveticaNeue-Medium"/>
              </a:rPr>
              <a:t> </a:t>
            </a:r>
            <a:r>
              <a:rPr sz="1400" dirty="0">
                <a:solidFill>
                  <a:srgbClr val="0683BF"/>
                </a:solidFill>
                <a:latin typeface="HelveticaNeue-Medium"/>
                <a:cs typeface="HelveticaNeue-Medium"/>
              </a:rPr>
              <a:t>interests</a:t>
            </a:r>
            <a:r>
              <a:rPr sz="1400" spc="-5" dirty="0">
                <a:solidFill>
                  <a:srgbClr val="0683BF"/>
                </a:solidFill>
                <a:latin typeface="HelveticaNeue-Medium"/>
                <a:cs typeface="HelveticaNeue-Medium"/>
              </a:rPr>
              <a:t> </a:t>
            </a:r>
            <a:r>
              <a:rPr sz="1400" dirty="0">
                <a:solidFill>
                  <a:srgbClr val="0683BF"/>
                </a:solidFill>
                <a:latin typeface="HelveticaNeue-Medium"/>
                <a:cs typeface="HelveticaNeue-Medium"/>
              </a:rPr>
              <a:t>and</a:t>
            </a:r>
            <a:r>
              <a:rPr sz="1400" spc="-5" dirty="0">
                <a:solidFill>
                  <a:srgbClr val="0683BF"/>
                </a:solidFill>
                <a:latin typeface="HelveticaNeue-Medium"/>
                <a:cs typeface="HelveticaNeue-Medium"/>
              </a:rPr>
              <a:t> </a:t>
            </a:r>
            <a:r>
              <a:rPr sz="1400" dirty="0">
                <a:solidFill>
                  <a:srgbClr val="0683BF"/>
                </a:solidFill>
                <a:latin typeface="HelveticaNeue-Medium"/>
                <a:cs typeface="HelveticaNeue-Medium"/>
              </a:rPr>
              <a:t>has</a:t>
            </a:r>
            <a:r>
              <a:rPr sz="1400" spc="-5" dirty="0">
                <a:solidFill>
                  <a:srgbClr val="0683BF"/>
                </a:solidFill>
                <a:latin typeface="HelveticaNeue-Medium"/>
                <a:cs typeface="HelveticaNeue-Medium"/>
              </a:rPr>
              <a:t> </a:t>
            </a:r>
            <a:r>
              <a:rPr sz="1400" dirty="0">
                <a:solidFill>
                  <a:srgbClr val="0683BF"/>
                </a:solidFill>
                <a:latin typeface="HelveticaNeue-Medium"/>
                <a:cs typeface="HelveticaNeue-Medium"/>
              </a:rPr>
              <a:t>demonstrated </a:t>
            </a:r>
            <a:r>
              <a:rPr sz="1400" spc="-25" dirty="0">
                <a:solidFill>
                  <a:srgbClr val="0683BF"/>
                </a:solidFill>
                <a:latin typeface="HelveticaNeue-Medium"/>
                <a:cs typeface="HelveticaNeue-Medium"/>
              </a:rPr>
              <a:t>to </a:t>
            </a:r>
            <a:r>
              <a:rPr sz="1400" dirty="0">
                <a:solidFill>
                  <a:srgbClr val="0683BF"/>
                </a:solidFill>
                <a:latin typeface="HelveticaNeue-Medium"/>
                <a:cs typeface="HelveticaNeue-Medium"/>
              </a:rPr>
              <a:t>clients,</a:t>
            </a:r>
            <a:r>
              <a:rPr sz="1400" spc="-15" dirty="0">
                <a:solidFill>
                  <a:srgbClr val="0683BF"/>
                </a:solidFill>
                <a:latin typeface="HelveticaNeue-Medium"/>
                <a:cs typeface="HelveticaNeue-Medium"/>
              </a:rPr>
              <a:t> </a:t>
            </a:r>
            <a:r>
              <a:rPr sz="1400" dirty="0">
                <a:solidFill>
                  <a:srgbClr val="0683BF"/>
                </a:solidFill>
                <a:latin typeface="HelveticaNeue-Medium"/>
                <a:cs typeface="HelveticaNeue-Medium"/>
              </a:rPr>
              <a:t>prospects</a:t>
            </a:r>
            <a:r>
              <a:rPr sz="1400" spc="-5" dirty="0">
                <a:solidFill>
                  <a:srgbClr val="0683BF"/>
                </a:solidFill>
                <a:latin typeface="HelveticaNeue-Medium"/>
                <a:cs typeface="HelveticaNeue-Medium"/>
              </a:rPr>
              <a:t> </a:t>
            </a:r>
            <a:r>
              <a:rPr sz="1400" dirty="0">
                <a:solidFill>
                  <a:srgbClr val="0683BF"/>
                </a:solidFill>
                <a:latin typeface="HelveticaNeue-Medium"/>
                <a:cs typeface="HelveticaNeue-Medium"/>
              </a:rPr>
              <a:t>and</a:t>
            </a:r>
            <a:r>
              <a:rPr sz="1400" spc="-5" dirty="0">
                <a:solidFill>
                  <a:srgbClr val="0683BF"/>
                </a:solidFill>
                <a:latin typeface="HelveticaNeue-Medium"/>
                <a:cs typeface="HelveticaNeue-Medium"/>
              </a:rPr>
              <a:t> </a:t>
            </a:r>
            <a:r>
              <a:rPr sz="1400" dirty="0">
                <a:solidFill>
                  <a:srgbClr val="0683BF"/>
                </a:solidFill>
                <a:latin typeface="HelveticaNeue-Medium"/>
                <a:cs typeface="HelveticaNeue-Medium"/>
              </a:rPr>
              <a:t>peers that</a:t>
            </a:r>
            <a:r>
              <a:rPr sz="1400" spc="-5" dirty="0">
                <a:solidFill>
                  <a:srgbClr val="0683BF"/>
                </a:solidFill>
                <a:latin typeface="HelveticaNeue-Medium"/>
                <a:cs typeface="HelveticaNeue-Medium"/>
              </a:rPr>
              <a:t> </a:t>
            </a:r>
            <a:r>
              <a:rPr sz="1400" dirty="0">
                <a:solidFill>
                  <a:srgbClr val="0683BF"/>
                </a:solidFill>
                <a:latin typeface="HelveticaNeue-Medium"/>
                <a:cs typeface="HelveticaNeue-Medium"/>
              </a:rPr>
              <a:t>I</a:t>
            </a:r>
            <a:r>
              <a:rPr sz="1400" spc="-5" dirty="0">
                <a:solidFill>
                  <a:srgbClr val="0683BF"/>
                </a:solidFill>
                <a:latin typeface="HelveticaNeue-Medium"/>
                <a:cs typeface="HelveticaNeue-Medium"/>
              </a:rPr>
              <a:t> </a:t>
            </a:r>
            <a:r>
              <a:rPr sz="1400" dirty="0">
                <a:solidFill>
                  <a:srgbClr val="0683BF"/>
                </a:solidFill>
                <a:latin typeface="HelveticaNeue-Medium"/>
                <a:cs typeface="HelveticaNeue-Medium"/>
              </a:rPr>
              <a:t>have</a:t>
            </a:r>
            <a:r>
              <a:rPr sz="1400" spc="-5" dirty="0">
                <a:solidFill>
                  <a:srgbClr val="0683BF"/>
                </a:solidFill>
                <a:latin typeface="HelveticaNeue-Medium"/>
                <a:cs typeface="HelveticaNeue-Medium"/>
              </a:rPr>
              <a:t> </a:t>
            </a:r>
            <a:r>
              <a:rPr sz="1400" dirty="0">
                <a:solidFill>
                  <a:srgbClr val="0683BF"/>
                </a:solidFill>
                <a:latin typeface="HelveticaNeue-Medium"/>
                <a:cs typeface="HelveticaNeue-Medium"/>
              </a:rPr>
              <a:t>a </a:t>
            </a:r>
            <a:r>
              <a:rPr sz="1400" spc="-10" dirty="0">
                <a:solidFill>
                  <a:srgbClr val="0683BF"/>
                </a:solidFill>
                <a:latin typeface="HelveticaNeue-Medium"/>
                <a:cs typeface="HelveticaNeue-Medium"/>
              </a:rPr>
              <a:t>strong </a:t>
            </a:r>
            <a:r>
              <a:rPr sz="1400" dirty="0">
                <a:solidFill>
                  <a:srgbClr val="0683BF"/>
                </a:solidFill>
                <a:latin typeface="HelveticaNeue-Medium"/>
                <a:cs typeface="HelveticaNeue-Medium"/>
              </a:rPr>
              <a:t>communications</a:t>
            </a:r>
            <a:r>
              <a:rPr sz="1400" spc="-10" dirty="0">
                <a:solidFill>
                  <a:srgbClr val="0683BF"/>
                </a:solidFill>
                <a:latin typeface="HelveticaNeue-Medium"/>
                <a:cs typeface="HelveticaNeue-Medium"/>
              </a:rPr>
              <a:t> </a:t>
            </a:r>
            <a:r>
              <a:rPr sz="1400" dirty="0">
                <a:solidFill>
                  <a:srgbClr val="0683BF"/>
                </a:solidFill>
                <a:latin typeface="HelveticaNeue-Medium"/>
                <a:cs typeface="HelveticaNeue-Medium"/>
              </a:rPr>
              <a:t>background</a:t>
            </a:r>
            <a:r>
              <a:rPr sz="1400" spc="-5" dirty="0">
                <a:solidFill>
                  <a:srgbClr val="0683BF"/>
                </a:solidFill>
                <a:latin typeface="HelveticaNeue-Medium"/>
                <a:cs typeface="HelveticaNeue-Medium"/>
              </a:rPr>
              <a:t> </a:t>
            </a:r>
            <a:r>
              <a:rPr sz="1400" dirty="0">
                <a:solidFill>
                  <a:srgbClr val="0683BF"/>
                </a:solidFill>
                <a:latin typeface="HelveticaNeue-Medium"/>
                <a:cs typeface="HelveticaNeue-Medium"/>
              </a:rPr>
              <a:t>and</a:t>
            </a:r>
            <a:r>
              <a:rPr sz="1400" spc="-10" dirty="0">
                <a:solidFill>
                  <a:srgbClr val="0683BF"/>
                </a:solidFill>
                <a:latin typeface="HelveticaNeue-Medium"/>
                <a:cs typeface="HelveticaNeue-Medium"/>
              </a:rPr>
              <a:t> </a:t>
            </a:r>
            <a:r>
              <a:rPr sz="1400" dirty="0">
                <a:solidFill>
                  <a:srgbClr val="0683BF"/>
                </a:solidFill>
                <a:latin typeface="HelveticaNeue-Medium"/>
                <a:cs typeface="HelveticaNeue-Medium"/>
              </a:rPr>
              <a:t>experience,</a:t>
            </a:r>
            <a:r>
              <a:rPr sz="1400" spc="-5" dirty="0">
                <a:solidFill>
                  <a:srgbClr val="0683BF"/>
                </a:solidFill>
                <a:latin typeface="HelveticaNeue-Medium"/>
                <a:cs typeface="HelveticaNeue-Medium"/>
              </a:rPr>
              <a:t> </a:t>
            </a:r>
            <a:r>
              <a:rPr sz="1400" spc="-10" dirty="0">
                <a:solidFill>
                  <a:srgbClr val="0683BF"/>
                </a:solidFill>
                <a:latin typeface="HelveticaNeue-Medium"/>
                <a:cs typeface="HelveticaNeue-Medium"/>
              </a:rPr>
              <a:t>allowing</a:t>
            </a:r>
            <a:r>
              <a:rPr sz="1400" spc="500" dirty="0">
                <a:solidFill>
                  <a:srgbClr val="0683BF"/>
                </a:solidFill>
                <a:latin typeface="HelveticaNeue-Medium"/>
                <a:cs typeface="HelveticaNeue-Medium"/>
              </a:rPr>
              <a:t> </a:t>
            </a:r>
            <a:r>
              <a:rPr sz="1400" dirty="0">
                <a:solidFill>
                  <a:srgbClr val="0683BF"/>
                </a:solidFill>
                <a:latin typeface="HelveticaNeue-Medium"/>
                <a:cs typeface="HelveticaNeue-Medium"/>
              </a:rPr>
              <a:t>me to work with the C-level in global </a:t>
            </a:r>
            <a:r>
              <a:rPr sz="1400" spc="-10" dirty="0">
                <a:solidFill>
                  <a:srgbClr val="0683BF"/>
                </a:solidFill>
                <a:latin typeface="HelveticaNeue-Medium"/>
                <a:cs typeface="HelveticaNeue-Medium"/>
              </a:rPr>
              <a:t>organi</a:t>
            </a:r>
            <a:r>
              <a:rPr lang="en-AU" sz="1400" spc="-10" dirty="0">
                <a:solidFill>
                  <a:srgbClr val="0683BF"/>
                </a:solidFill>
                <a:latin typeface="HelveticaNeue-Medium"/>
                <a:cs typeface="HelveticaNeue-Medium"/>
              </a:rPr>
              <a:t>z</a:t>
            </a:r>
            <a:r>
              <a:rPr sz="1400" spc="-10" dirty="0">
                <a:solidFill>
                  <a:srgbClr val="0683BF"/>
                </a:solidFill>
                <a:latin typeface="HelveticaNeue-Medium"/>
                <a:cs typeface="HelveticaNeue-Medium"/>
              </a:rPr>
              <a:t>ations."</a:t>
            </a:r>
            <a:endParaRPr sz="1400" dirty="0">
              <a:latin typeface="HelveticaNeue-Medium"/>
              <a:cs typeface="HelveticaNeue-Medium"/>
            </a:endParaRPr>
          </a:p>
        </p:txBody>
      </p:sp>
      <p:sp>
        <p:nvSpPr>
          <p:cNvPr id="7" name="object 7"/>
          <p:cNvSpPr txBox="1"/>
          <p:nvPr/>
        </p:nvSpPr>
        <p:spPr>
          <a:xfrm>
            <a:off x="3808944" y="3708356"/>
            <a:ext cx="3049055" cy="528320"/>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231F20"/>
                </a:solidFill>
                <a:latin typeface="Helvetica Neue"/>
                <a:cs typeface="Helvetica Neue"/>
              </a:rPr>
              <a:t>Michael</a:t>
            </a:r>
            <a:r>
              <a:rPr sz="1100" spc="-10" dirty="0">
                <a:solidFill>
                  <a:srgbClr val="231F20"/>
                </a:solidFill>
                <a:latin typeface="Helvetica Neue"/>
                <a:cs typeface="Helvetica Neue"/>
              </a:rPr>
              <a:t> </a:t>
            </a:r>
            <a:r>
              <a:rPr sz="1100" dirty="0">
                <a:solidFill>
                  <a:srgbClr val="231F20"/>
                </a:solidFill>
                <a:latin typeface="Helvetica Neue"/>
                <a:cs typeface="Helvetica Neue"/>
              </a:rPr>
              <a:t>Nord</a:t>
            </a:r>
            <a:r>
              <a:rPr sz="1100" spc="-10" dirty="0">
                <a:solidFill>
                  <a:srgbClr val="231F20"/>
                </a:solidFill>
                <a:latin typeface="Helvetica Neue"/>
                <a:cs typeface="Helvetica Neue"/>
              </a:rPr>
              <a:t> </a:t>
            </a:r>
            <a:r>
              <a:rPr sz="1100" spc="-20" dirty="0">
                <a:solidFill>
                  <a:srgbClr val="231F20"/>
                </a:solidFill>
                <a:latin typeface="Helvetica Neue"/>
                <a:cs typeface="Helvetica Neue"/>
              </a:rPr>
              <a:t>SCMP</a:t>
            </a:r>
            <a:endParaRPr sz="1100" dirty="0">
              <a:latin typeface="Helvetica Neue"/>
              <a:cs typeface="Helvetica Neue"/>
            </a:endParaRPr>
          </a:p>
          <a:p>
            <a:pPr marL="12700" marR="5080">
              <a:lnSpc>
                <a:spcPct val="100000"/>
              </a:lnSpc>
            </a:pPr>
            <a:r>
              <a:rPr sz="1100" dirty="0">
                <a:solidFill>
                  <a:srgbClr val="231F20"/>
                </a:solidFill>
                <a:latin typeface="Helvetica Neue"/>
                <a:cs typeface="Helvetica Neue"/>
              </a:rPr>
              <a:t>Principal</a:t>
            </a:r>
            <a:r>
              <a:rPr lang="en-AU" sz="1100" dirty="0">
                <a:solidFill>
                  <a:srgbClr val="231F20"/>
                </a:solidFill>
                <a:latin typeface="Helvetica Neue"/>
                <a:cs typeface="Helvetica Neue"/>
              </a:rPr>
              <a:t> and </a:t>
            </a:r>
            <a:r>
              <a:rPr sz="1100" spc="-10" dirty="0">
                <a:solidFill>
                  <a:srgbClr val="231F20"/>
                </a:solidFill>
                <a:latin typeface="Helvetica Neue"/>
                <a:cs typeface="Helvetica Neue"/>
              </a:rPr>
              <a:t>owner,</a:t>
            </a:r>
            <a:r>
              <a:rPr sz="1100" spc="-15" dirty="0">
                <a:solidFill>
                  <a:srgbClr val="231F20"/>
                </a:solidFill>
                <a:latin typeface="Helvetica Neue"/>
                <a:cs typeface="Helvetica Neue"/>
              </a:rPr>
              <a:t> </a:t>
            </a:r>
            <a:r>
              <a:rPr sz="1100" dirty="0">
                <a:solidFill>
                  <a:srgbClr val="231F20"/>
                </a:solidFill>
                <a:latin typeface="Helvetica Neue"/>
                <a:cs typeface="Helvetica Neue"/>
              </a:rPr>
              <a:t>Michael</a:t>
            </a:r>
            <a:r>
              <a:rPr sz="1100" spc="-15" dirty="0">
                <a:solidFill>
                  <a:srgbClr val="231F20"/>
                </a:solidFill>
                <a:latin typeface="Helvetica Neue"/>
                <a:cs typeface="Helvetica Neue"/>
              </a:rPr>
              <a:t> </a:t>
            </a:r>
            <a:r>
              <a:rPr sz="1100" dirty="0">
                <a:solidFill>
                  <a:srgbClr val="231F20"/>
                </a:solidFill>
                <a:latin typeface="Helvetica Neue"/>
                <a:cs typeface="Helvetica Neue"/>
              </a:rPr>
              <a:t>Nord</a:t>
            </a:r>
            <a:r>
              <a:rPr lang="en-AU" sz="1100" spc="-15" dirty="0">
                <a:solidFill>
                  <a:srgbClr val="231F20"/>
                </a:solidFill>
                <a:latin typeface="Helvetica Neue"/>
                <a:cs typeface="Helvetica Neue"/>
              </a:rPr>
              <a:t> </a:t>
            </a:r>
            <a:r>
              <a:rPr sz="1100" spc="-10" dirty="0">
                <a:solidFill>
                  <a:srgbClr val="231F20"/>
                </a:solidFill>
                <a:latin typeface="Helvetica Neue"/>
                <a:cs typeface="Helvetica Neue"/>
              </a:rPr>
              <a:t>Consulting </a:t>
            </a:r>
            <a:r>
              <a:rPr sz="1100" b="1" dirty="0">
                <a:solidFill>
                  <a:srgbClr val="231F20"/>
                </a:solidFill>
                <a:latin typeface="Helvetica Neue"/>
                <a:cs typeface="Helvetica Neue"/>
              </a:rPr>
              <a:t>The </a:t>
            </a:r>
            <a:r>
              <a:rPr sz="1100" b="1" spc="-10" dirty="0">
                <a:solidFill>
                  <a:srgbClr val="231F20"/>
                </a:solidFill>
                <a:latin typeface="Helvetica Neue"/>
                <a:cs typeface="Helvetica Neue"/>
              </a:rPr>
              <a:t>Netherlands</a:t>
            </a:r>
            <a:endParaRPr sz="1100" b="1" dirty="0">
              <a:latin typeface="Helvetica Neue"/>
              <a:cs typeface="Helvetica Neue"/>
            </a:endParaRPr>
          </a:p>
        </p:txBody>
      </p:sp>
      <p:pic>
        <p:nvPicPr>
          <p:cNvPr id="9" name="Picture 8">
            <a:extLst>
              <a:ext uri="{FF2B5EF4-FFF2-40B4-BE49-F238E27FC236}">
                <a16:creationId xmlns:a16="http://schemas.microsoft.com/office/drawing/2014/main" id="{3A463D18-A5AC-C0F6-2AB6-1BF2AE86F6A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02856" y="1493615"/>
            <a:ext cx="863600" cy="863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83831"/>
            <a:ext cx="9144000" cy="4364355"/>
          </a:xfrm>
          <a:custGeom>
            <a:avLst/>
            <a:gdLst/>
            <a:ahLst/>
            <a:cxnLst/>
            <a:rect l="l" t="t" r="r" b="b"/>
            <a:pathLst>
              <a:path w="9144000" h="4364355">
                <a:moveTo>
                  <a:pt x="9144000" y="0"/>
                </a:moveTo>
                <a:lnTo>
                  <a:pt x="0" y="0"/>
                </a:lnTo>
                <a:lnTo>
                  <a:pt x="0" y="4364164"/>
                </a:lnTo>
                <a:lnTo>
                  <a:pt x="9144000" y="4364164"/>
                </a:lnTo>
                <a:lnTo>
                  <a:pt x="9144000" y="0"/>
                </a:lnTo>
                <a:close/>
              </a:path>
            </a:pathLst>
          </a:custGeom>
          <a:solidFill>
            <a:srgbClr val="FFFFFF"/>
          </a:solidFill>
        </p:spPr>
        <p:txBody>
          <a:bodyPr wrap="square" lIns="0" tIns="0" rIns="0" bIns="0" rtlCol="0"/>
          <a:lstStyle/>
          <a:p>
            <a:endParaRPr dirty="0"/>
          </a:p>
        </p:txBody>
      </p:sp>
      <p:sp>
        <p:nvSpPr>
          <p:cNvPr id="4" name="object 4"/>
          <p:cNvSpPr/>
          <p:nvPr/>
        </p:nvSpPr>
        <p:spPr>
          <a:xfrm>
            <a:off x="0" y="783831"/>
            <a:ext cx="3527425" cy="4364355"/>
          </a:xfrm>
          <a:custGeom>
            <a:avLst/>
            <a:gdLst/>
            <a:ahLst/>
            <a:cxnLst/>
            <a:rect l="l" t="t" r="r" b="b"/>
            <a:pathLst>
              <a:path w="3527425" h="4364355">
                <a:moveTo>
                  <a:pt x="3527234" y="0"/>
                </a:moveTo>
                <a:lnTo>
                  <a:pt x="0" y="0"/>
                </a:lnTo>
                <a:lnTo>
                  <a:pt x="0" y="4364164"/>
                </a:lnTo>
                <a:lnTo>
                  <a:pt x="3527234" y="4364164"/>
                </a:lnTo>
                <a:lnTo>
                  <a:pt x="3527234" y="0"/>
                </a:lnTo>
                <a:close/>
              </a:path>
            </a:pathLst>
          </a:custGeom>
          <a:solidFill>
            <a:srgbClr val="F0D612"/>
          </a:solidFill>
        </p:spPr>
        <p:txBody>
          <a:bodyPr wrap="square" lIns="0" tIns="0" rIns="0" bIns="0" rtlCol="0"/>
          <a:lstStyle/>
          <a:p>
            <a:endParaRPr dirty="0"/>
          </a:p>
        </p:txBody>
      </p:sp>
      <p:sp>
        <p:nvSpPr>
          <p:cNvPr id="5" name="object 5"/>
          <p:cNvSpPr txBox="1"/>
          <p:nvPr/>
        </p:nvSpPr>
        <p:spPr>
          <a:xfrm>
            <a:off x="379412" y="1947520"/>
            <a:ext cx="2846070" cy="1854200"/>
          </a:xfrm>
          <a:prstGeom prst="rect">
            <a:avLst/>
          </a:prstGeom>
        </p:spPr>
        <p:txBody>
          <a:bodyPr vert="horz" wrap="square" lIns="0" tIns="12700" rIns="0" bIns="0" rtlCol="0">
            <a:spAutoFit/>
          </a:bodyPr>
          <a:lstStyle/>
          <a:p>
            <a:pPr marL="12700" marR="235585">
              <a:lnSpc>
                <a:spcPct val="100000"/>
              </a:lnSpc>
              <a:spcBef>
                <a:spcPts val="100"/>
              </a:spcBef>
            </a:pPr>
            <a:r>
              <a:rPr sz="3000" b="1" dirty="0">
                <a:solidFill>
                  <a:srgbClr val="0683BF"/>
                </a:solidFill>
                <a:latin typeface="Helvetica Neue"/>
                <a:cs typeface="Helvetica Neue"/>
              </a:rPr>
              <a:t>No </a:t>
            </a:r>
            <a:r>
              <a:rPr sz="3000" b="1" spc="-10" dirty="0">
                <a:solidFill>
                  <a:srgbClr val="0683BF"/>
                </a:solidFill>
                <a:latin typeface="Helvetica Neue"/>
                <a:cs typeface="Helvetica Neue"/>
              </a:rPr>
              <a:t>longer </a:t>
            </a:r>
            <a:r>
              <a:rPr sz="3000" b="1" dirty="0">
                <a:solidFill>
                  <a:srgbClr val="0683BF"/>
                </a:solidFill>
                <a:latin typeface="Helvetica Neue"/>
                <a:cs typeface="Helvetica Neue"/>
              </a:rPr>
              <a:t>good </a:t>
            </a:r>
            <a:r>
              <a:rPr sz="3000" b="1" spc="-10" dirty="0">
                <a:solidFill>
                  <a:srgbClr val="0683BF"/>
                </a:solidFill>
                <a:latin typeface="Helvetica Neue"/>
                <a:cs typeface="Helvetica Neue"/>
              </a:rPr>
              <a:t>enough </a:t>
            </a:r>
            <a:r>
              <a:rPr sz="3000" b="1" dirty="0">
                <a:solidFill>
                  <a:srgbClr val="0683BF"/>
                </a:solidFill>
                <a:latin typeface="Helvetica Neue"/>
                <a:cs typeface="Helvetica Neue"/>
              </a:rPr>
              <a:t>to</a:t>
            </a:r>
            <a:r>
              <a:rPr sz="3000" b="1" spc="-10" dirty="0">
                <a:solidFill>
                  <a:srgbClr val="0683BF"/>
                </a:solidFill>
                <a:latin typeface="Helvetica Neue"/>
                <a:cs typeface="Helvetica Neue"/>
              </a:rPr>
              <a:t> </a:t>
            </a:r>
            <a:r>
              <a:rPr sz="3000" b="1" dirty="0">
                <a:solidFill>
                  <a:srgbClr val="0683BF"/>
                </a:solidFill>
                <a:latin typeface="Helvetica Neue"/>
                <a:cs typeface="Helvetica Neue"/>
              </a:rPr>
              <a:t>just </a:t>
            </a:r>
            <a:r>
              <a:rPr sz="3000" b="1" spc="-10" dirty="0">
                <a:solidFill>
                  <a:srgbClr val="0683BF"/>
                </a:solidFill>
                <a:latin typeface="Helvetica Neue"/>
                <a:cs typeface="Helvetica Neue"/>
              </a:rPr>
              <a:t>“know”</a:t>
            </a:r>
            <a:endParaRPr sz="3000" dirty="0">
              <a:latin typeface="Helvetica Neue"/>
              <a:cs typeface="Helvetica Neue"/>
            </a:endParaRPr>
          </a:p>
          <a:p>
            <a:pPr marL="12700">
              <a:lnSpc>
                <a:spcPct val="100000"/>
              </a:lnSpc>
            </a:pPr>
            <a:r>
              <a:rPr sz="3000" b="1" spc="-10" dirty="0">
                <a:solidFill>
                  <a:srgbClr val="0683BF"/>
                </a:solidFill>
                <a:latin typeface="Helvetica Neue"/>
                <a:cs typeface="Helvetica Neue"/>
              </a:rPr>
              <a:t>communication</a:t>
            </a:r>
            <a:endParaRPr sz="3000" dirty="0">
              <a:latin typeface="Helvetica Neue"/>
              <a:cs typeface="Helvetica Neue"/>
            </a:endParaRPr>
          </a:p>
        </p:txBody>
      </p:sp>
      <p:sp>
        <p:nvSpPr>
          <p:cNvPr id="6" name="object 6"/>
          <p:cNvSpPr txBox="1"/>
          <p:nvPr/>
        </p:nvSpPr>
        <p:spPr>
          <a:xfrm>
            <a:off x="3802856" y="2441742"/>
            <a:ext cx="4970145" cy="1305560"/>
          </a:xfrm>
          <a:prstGeom prst="rect">
            <a:avLst/>
          </a:prstGeom>
        </p:spPr>
        <p:txBody>
          <a:bodyPr vert="horz" wrap="square" lIns="0" tIns="12700" rIns="0" bIns="0" rtlCol="0">
            <a:spAutoFit/>
          </a:bodyPr>
          <a:lstStyle/>
          <a:p>
            <a:pPr marL="12700" marR="5080">
              <a:lnSpc>
                <a:spcPct val="100000"/>
              </a:lnSpc>
              <a:spcBef>
                <a:spcPts val="100"/>
              </a:spcBef>
            </a:pPr>
            <a:r>
              <a:rPr sz="1400" dirty="0">
                <a:solidFill>
                  <a:srgbClr val="0983BF"/>
                </a:solidFill>
                <a:latin typeface="HelveticaNeue-Medium"/>
                <a:cs typeface="HelveticaNeue-Medium"/>
              </a:rPr>
              <a:t>“Certification</a:t>
            </a:r>
            <a:r>
              <a:rPr sz="1400" spc="-15" dirty="0">
                <a:solidFill>
                  <a:srgbClr val="0983BF"/>
                </a:solidFill>
                <a:latin typeface="HelveticaNeue-Medium"/>
                <a:cs typeface="HelveticaNeue-Medium"/>
              </a:rPr>
              <a:t> </a:t>
            </a:r>
            <a:r>
              <a:rPr sz="1400" dirty="0">
                <a:solidFill>
                  <a:srgbClr val="0983BF"/>
                </a:solidFill>
                <a:latin typeface="HelveticaNeue-Medium"/>
                <a:cs typeface="HelveticaNeue-Medium"/>
              </a:rPr>
              <a:t>in</a:t>
            </a:r>
            <a:r>
              <a:rPr sz="1400" spc="-5" dirty="0">
                <a:solidFill>
                  <a:srgbClr val="0983BF"/>
                </a:solidFill>
                <a:latin typeface="HelveticaNeue-Medium"/>
                <a:cs typeface="HelveticaNeue-Medium"/>
              </a:rPr>
              <a:t> </a:t>
            </a:r>
            <a:r>
              <a:rPr sz="1400" dirty="0">
                <a:solidFill>
                  <a:srgbClr val="0983BF"/>
                </a:solidFill>
                <a:latin typeface="HelveticaNeue-Medium"/>
                <a:cs typeface="HelveticaNeue-Medium"/>
              </a:rPr>
              <a:t>any profession</a:t>
            </a:r>
            <a:r>
              <a:rPr sz="1400" spc="-5" dirty="0">
                <a:solidFill>
                  <a:srgbClr val="0983BF"/>
                </a:solidFill>
                <a:latin typeface="HelveticaNeue-Medium"/>
                <a:cs typeface="HelveticaNeue-Medium"/>
              </a:rPr>
              <a:t> </a:t>
            </a:r>
            <a:r>
              <a:rPr sz="1400" dirty="0">
                <a:solidFill>
                  <a:srgbClr val="0983BF"/>
                </a:solidFill>
                <a:latin typeface="HelveticaNeue-Medium"/>
                <a:cs typeface="HelveticaNeue-Medium"/>
              </a:rPr>
              <a:t>is no</a:t>
            </a:r>
            <a:r>
              <a:rPr sz="1400" spc="-5" dirty="0">
                <a:solidFill>
                  <a:srgbClr val="0983BF"/>
                </a:solidFill>
                <a:latin typeface="HelveticaNeue-Medium"/>
                <a:cs typeface="HelveticaNeue-Medium"/>
              </a:rPr>
              <a:t> </a:t>
            </a:r>
            <a:r>
              <a:rPr sz="1400" dirty="0">
                <a:solidFill>
                  <a:srgbClr val="0983BF"/>
                </a:solidFill>
                <a:latin typeface="HelveticaNeue-Medium"/>
                <a:cs typeface="HelveticaNeue-Medium"/>
              </a:rPr>
              <a:t>longer</a:t>
            </a:r>
            <a:r>
              <a:rPr sz="1400" spc="-5" dirty="0">
                <a:solidFill>
                  <a:srgbClr val="0983BF"/>
                </a:solidFill>
                <a:latin typeface="HelveticaNeue-Medium"/>
                <a:cs typeface="HelveticaNeue-Medium"/>
              </a:rPr>
              <a:t> </a:t>
            </a:r>
            <a:r>
              <a:rPr sz="1400" dirty="0">
                <a:solidFill>
                  <a:srgbClr val="0983BF"/>
                </a:solidFill>
                <a:latin typeface="HelveticaNeue-Medium"/>
                <a:cs typeface="HelveticaNeue-Medium"/>
              </a:rPr>
              <a:t>a ‘nice</a:t>
            </a:r>
            <a:r>
              <a:rPr sz="1400" spc="-5" dirty="0">
                <a:solidFill>
                  <a:srgbClr val="0983BF"/>
                </a:solidFill>
                <a:latin typeface="HelveticaNeue-Medium"/>
                <a:cs typeface="HelveticaNeue-Medium"/>
              </a:rPr>
              <a:t> </a:t>
            </a:r>
            <a:r>
              <a:rPr sz="1400" dirty="0">
                <a:solidFill>
                  <a:srgbClr val="0983BF"/>
                </a:solidFill>
                <a:latin typeface="HelveticaNeue-Medium"/>
                <a:cs typeface="HelveticaNeue-Medium"/>
              </a:rPr>
              <a:t>to </a:t>
            </a:r>
            <a:r>
              <a:rPr sz="1400" spc="-10" dirty="0">
                <a:solidFill>
                  <a:srgbClr val="0983BF"/>
                </a:solidFill>
                <a:latin typeface="HelveticaNeue-Medium"/>
                <a:cs typeface="HelveticaNeue-Medium"/>
              </a:rPr>
              <a:t>have’. </a:t>
            </a:r>
            <a:r>
              <a:rPr sz="1400" dirty="0">
                <a:solidFill>
                  <a:srgbClr val="0983BF"/>
                </a:solidFill>
                <a:latin typeface="HelveticaNeue-Medium"/>
                <a:cs typeface="HelveticaNeue-Medium"/>
              </a:rPr>
              <a:t>It demonstrates your commitment to the skill and </a:t>
            </a:r>
            <a:r>
              <a:rPr sz="1400" spc="-10" dirty="0">
                <a:solidFill>
                  <a:srgbClr val="0983BF"/>
                </a:solidFill>
                <a:latin typeface="HelveticaNeue-Medium"/>
                <a:cs typeface="HelveticaNeue-Medium"/>
              </a:rPr>
              <a:t>reflects </a:t>
            </a:r>
            <a:r>
              <a:rPr sz="1400" dirty="0">
                <a:solidFill>
                  <a:srgbClr val="0983BF"/>
                </a:solidFill>
                <a:latin typeface="HelveticaNeue-Medium"/>
                <a:cs typeface="HelveticaNeue-Medium"/>
              </a:rPr>
              <a:t>your</a:t>
            </a:r>
            <a:r>
              <a:rPr sz="1400" spc="-20" dirty="0">
                <a:solidFill>
                  <a:srgbClr val="0983BF"/>
                </a:solidFill>
                <a:latin typeface="HelveticaNeue-Medium"/>
                <a:cs typeface="HelveticaNeue-Medium"/>
              </a:rPr>
              <a:t> </a:t>
            </a:r>
            <a:r>
              <a:rPr sz="1400" dirty="0">
                <a:solidFill>
                  <a:srgbClr val="0983BF"/>
                </a:solidFill>
                <a:latin typeface="HelveticaNeue-Medium"/>
                <a:cs typeface="HelveticaNeue-Medium"/>
              </a:rPr>
              <a:t>willingness</a:t>
            </a:r>
            <a:r>
              <a:rPr sz="1400" spc="-5" dirty="0">
                <a:solidFill>
                  <a:srgbClr val="0983BF"/>
                </a:solidFill>
                <a:latin typeface="HelveticaNeue-Medium"/>
                <a:cs typeface="HelveticaNeue-Medium"/>
              </a:rPr>
              <a:t> </a:t>
            </a:r>
            <a:r>
              <a:rPr sz="1400" dirty="0">
                <a:solidFill>
                  <a:srgbClr val="0983BF"/>
                </a:solidFill>
                <a:latin typeface="HelveticaNeue-Medium"/>
                <a:cs typeface="HelveticaNeue-Medium"/>
              </a:rPr>
              <a:t>to</a:t>
            </a:r>
            <a:r>
              <a:rPr sz="1400" spc="-5" dirty="0">
                <a:solidFill>
                  <a:srgbClr val="0983BF"/>
                </a:solidFill>
                <a:latin typeface="HelveticaNeue-Medium"/>
                <a:cs typeface="HelveticaNeue-Medium"/>
              </a:rPr>
              <a:t> </a:t>
            </a:r>
            <a:r>
              <a:rPr sz="1400" dirty="0">
                <a:solidFill>
                  <a:srgbClr val="0983BF"/>
                </a:solidFill>
                <a:latin typeface="HelveticaNeue-Medium"/>
                <a:cs typeface="HelveticaNeue-Medium"/>
              </a:rPr>
              <a:t>stay</a:t>
            </a:r>
            <a:r>
              <a:rPr sz="1400" spc="-5" dirty="0">
                <a:solidFill>
                  <a:srgbClr val="0983BF"/>
                </a:solidFill>
                <a:latin typeface="HelveticaNeue-Medium"/>
                <a:cs typeface="HelveticaNeue-Medium"/>
              </a:rPr>
              <a:t> </a:t>
            </a:r>
            <a:r>
              <a:rPr sz="1400" dirty="0">
                <a:solidFill>
                  <a:srgbClr val="0983BF"/>
                </a:solidFill>
                <a:latin typeface="HelveticaNeue-Medium"/>
                <a:cs typeface="HelveticaNeue-Medium"/>
              </a:rPr>
              <a:t>up</a:t>
            </a:r>
            <a:r>
              <a:rPr sz="1400" spc="-5" dirty="0">
                <a:solidFill>
                  <a:srgbClr val="0983BF"/>
                </a:solidFill>
                <a:latin typeface="HelveticaNeue-Medium"/>
                <a:cs typeface="HelveticaNeue-Medium"/>
              </a:rPr>
              <a:t> </a:t>
            </a:r>
            <a:r>
              <a:rPr sz="1400" dirty="0">
                <a:solidFill>
                  <a:srgbClr val="0983BF"/>
                </a:solidFill>
                <a:latin typeface="HelveticaNeue-Medium"/>
                <a:cs typeface="HelveticaNeue-Medium"/>
              </a:rPr>
              <a:t>to</a:t>
            </a:r>
            <a:r>
              <a:rPr sz="1400" spc="-10" dirty="0">
                <a:solidFill>
                  <a:srgbClr val="0983BF"/>
                </a:solidFill>
                <a:latin typeface="HelveticaNeue-Medium"/>
                <a:cs typeface="HelveticaNeue-Medium"/>
              </a:rPr>
              <a:t> </a:t>
            </a:r>
            <a:r>
              <a:rPr sz="1400" dirty="0">
                <a:solidFill>
                  <a:srgbClr val="0983BF"/>
                </a:solidFill>
                <a:latin typeface="HelveticaNeue-Medium"/>
                <a:cs typeface="HelveticaNeue-Medium"/>
              </a:rPr>
              <a:t>date</a:t>
            </a:r>
            <a:r>
              <a:rPr sz="1400" spc="-5" dirty="0">
                <a:solidFill>
                  <a:srgbClr val="0983BF"/>
                </a:solidFill>
                <a:latin typeface="HelveticaNeue-Medium"/>
                <a:cs typeface="HelveticaNeue-Medium"/>
              </a:rPr>
              <a:t> </a:t>
            </a:r>
            <a:r>
              <a:rPr sz="1400" dirty="0">
                <a:solidFill>
                  <a:srgbClr val="0983BF"/>
                </a:solidFill>
                <a:latin typeface="HelveticaNeue-Medium"/>
                <a:cs typeface="HelveticaNeue-Medium"/>
              </a:rPr>
              <a:t>with</a:t>
            </a:r>
            <a:r>
              <a:rPr sz="1400" spc="-5" dirty="0">
                <a:solidFill>
                  <a:srgbClr val="0983BF"/>
                </a:solidFill>
                <a:latin typeface="HelveticaNeue-Medium"/>
                <a:cs typeface="HelveticaNeue-Medium"/>
              </a:rPr>
              <a:t> </a:t>
            </a:r>
            <a:r>
              <a:rPr sz="1400" dirty="0">
                <a:solidFill>
                  <a:srgbClr val="0983BF"/>
                </a:solidFill>
                <a:latin typeface="HelveticaNeue-Medium"/>
                <a:cs typeface="HelveticaNeue-Medium"/>
              </a:rPr>
              <a:t>current</a:t>
            </a:r>
            <a:r>
              <a:rPr sz="1400" spc="-5" dirty="0">
                <a:solidFill>
                  <a:srgbClr val="0983BF"/>
                </a:solidFill>
                <a:latin typeface="HelveticaNeue-Medium"/>
                <a:cs typeface="HelveticaNeue-Medium"/>
              </a:rPr>
              <a:t> </a:t>
            </a:r>
            <a:r>
              <a:rPr sz="1400" dirty="0">
                <a:solidFill>
                  <a:srgbClr val="0983BF"/>
                </a:solidFill>
                <a:latin typeface="HelveticaNeue-Medium"/>
                <a:cs typeface="HelveticaNeue-Medium"/>
              </a:rPr>
              <a:t>standards</a:t>
            </a:r>
            <a:r>
              <a:rPr sz="1400" spc="-5" dirty="0">
                <a:solidFill>
                  <a:srgbClr val="0983BF"/>
                </a:solidFill>
                <a:latin typeface="HelveticaNeue-Medium"/>
                <a:cs typeface="HelveticaNeue-Medium"/>
              </a:rPr>
              <a:t> </a:t>
            </a:r>
            <a:r>
              <a:rPr sz="1400" spc="-25" dirty="0">
                <a:solidFill>
                  <a:srgbClr val="0983BF"/>
                </a:solidFill>
                <a:latin typeface="HelveticaNeue-Medium"/>
                <a:cs typeface="HelveticaNeue-Medium"/>
              </a:rPr>
              <a:t>as </a:t>
            </a:r>
            <a:r>
              <a:rPr sz="1400" dirty="0">
                <a:solidFill>
                  <a:srgbClr val="0983BF"/>
                </a:solidFill>
                <a:latin typeface="HelveticaNeue-Medium"/>
                <a:cs typeface="HelveticaNeue-Medium"/>
              </a:rPr>
              <a:t>well</a:t>
            </a:r>
            <a:r>
              <a:rPr sz="1400" spc="-10" dirty="0">
                <a:solidFill>
                  <a:srgbClr val="0983BF"/>
                </a:solidFill>
                <a:latin typeface="HelveticaNeue-Medium"/>
                <a:cs typeface="HelveticaNeue-Medium"/>
              </a:rPr>
              <a:t> </a:t>
            </a:r>
            <a:r>
              <a:rPr sz="1400" dirty="0">
                <a:solidFill>
                  <a:srgbClr val="0983BF"/>
                </a:solidFill>
                <a:latin typeface="HelveticaNeue-Medium"/>
                <a:cs typeface="HelveticaNeue-Medium"/>
              </a:rPr>
              <a:t>as</a:t>
            </a:r>
            <a:r>
              <a:rPr sz="1400" spc="-5" dirty="0">
                <a:solidFill>
                  <a:srgbClr val="0983BF"/>
                </a:solidFill>
                <a:latin typeface="HelveticaNeue-Medium"/>
                <a:cs typeface="HelveticaNeue-Medium"/>
              </a:rPr>
              <a:t> </a:t>
            </a:r>
            <a:r>
              <a:rPr sz="1400" dirty="0">
                <a:solidFill>
                  <a:srgbClr val="0983BF"/>
                </a:solidFill>
                <a:latin typeface="HelveticaNeue-Medium"/>
                <a:cs typeface="HelveticaNeue-Medium"/>
              </a:rPr>
              <a:t>future</a:t>
            </a:r>
            <a:r>
              <a:rPr sz="1400" spc="-5" dirty="0">
                <a:solidFill>
                  <a:srgbClr val="0983BF"/>
                </a:solidFill>
                <a:latin typeface="HelveticaNeue-Medium"/>
                <a:cs typeface="HelveticaNeue-Medium"/>
              </a:rPr>
              <a:t> </a:t>
            </a:r>
            <a:r>
              <a:rPr sz="1400" dirty="0">
                <a:solidFill>
                  <a:srgbClr val="0983BF"/>
                </a:solidFill>
                <a:latin typeface="HelveticaNeue-Medium"/>
                <a:cs typeface="HelveticaNeue-Medium"/>
              </a:rPr>
              <a:t>trends.</a:t>
            </a:r>
            <a:r>
              <a:rPr sz="1400" spc="-10" dirty="0">
                <a:solidFill>
                  <a:srgbClr val="0983BF"/>
                </a:solidFill>
                <a:latin typeface="HelveticaNeue-Medium"/>
                <a:cs typeface="HelveticaNeue-Medium"/>
              </a:rPr>
              <a:t> </a:t>
            </a:r>
            <a:r>
              <a:rPr sz="1400" dirty="0">
                <a:solidFill>
                  <a:srgbClr val="0983BF"/>
                </a:solidFill>
                <a:latin typeface="HelveticaNeue-Medium"/>
                <a:cs typeface="HelveticaNeue-Medium"/>
              </a:rPr>
              <a:t>A</a:t>
            </a:r>
            <a:r>
              <a:rPr sz="1400" spc="-5" dirty="0">
                <a:solidFill>
                  <a:srgbClr val="0983BF"/>
                </a:solidFill>
                <a:latin typeface="HelveticaNeue-Medium"/>
                <a:cs typeface="HelveticaNeue-Medium"/>
              </a:rPr>
              <a:t> </a:t>
            </a:r>
            <a:r>
              <a:rPr sz="1400" dirty="0">
                <a:solidFill>
                  <a:srgbClr val="0983BF"/>
                </a:solidFill>
                <a:latin typeface="HelveticaNeue-Medium"/>
                <a:cs typeface="HelveticaNeue-Medium"/>
              </a:rPr>
              <a:t>certification</a:t>
            </a:r>
            <a:r>
              <a:rPr sz="1400" spc="-5" dirty="0">
                <a:solidFill>
                  <a:srgbClr val="0983BF"/>
                </a:solidFill>
                <a:latin typeface="HelveticaNeue-Medium"/>
                <a:cs typeface="HelveticaNeue-Medium"/>
              </a:rPr>
              <a:t> </a:t>
            </a:r>
            <a:r>
              <a:rPr sz="1400" dirty="0">
                <a:solidFill>
                  <a:srgbClr val="0983BF"/>
                </a:solidFill>
                <a:latin typeface="HelveticaNeue-Medium"/>
                <a:cs typeface="HelveticaNeue-Medium"/>
              </a:rPr>
              <a:t>is</a:t>
            </a:r>
            <a:r>
              <a:rPr sz="1400" spc="-10" dirty="0">
                <a:solidFill>
                  <a:srgbClr val="0983BF"/>
                </a:solidFill>
                <a:latin typeface="HelveticaNeue-Medium"/>
                <a:cs typeface="HelveticaNeue-Medium"/>
              </a:rPr>
              <a:t> </a:t>
            </a:r>
            <a:r>
              <a:rPr sz="1400" dirty="0">
                <a:solidFill>
                  <a:srgbClr val="0983BF"/>
                </a:solidFill>
                <a:latin typeface="HelveticaNeue-Medium"/>
                <a:cs typeface="HelveticaNeue-Medium"/>
              </a:rPr>
              <a:t>like</a:t>
            </a:r>
            <a:r>
              <a:rPr sz="1400" spc="-5" dirty="0">
                <a:solidFill>
                  <a:srgbClr val="0983BF"/>
                </a:solidFill>
                <a:latin typeface="HelveticaNeue-Medium"/>
                <a:cs typeface="HelveticaNeue-Medium"/>
              </a:rPr>
              <a:t> </a:t>
            </a:r>
            <a:r>
              <a:rPr sz="1400" dirty="0">
                <a:solidFill>
                  <a:srgbClr val="0983BF"/>
                </a:solidFill>
                <a:latin typeface="HelveticaNeue-Medium"/>
                <a:cs typeface="HelveticaNeue-Medium"/>
              </a:rPr>
              <a:t>that</a:t>
            </a:r>
            <a:r>
              <a:rPr sz="1400" spc="-5" dirty="0">
                <a:solidFill>
                  <a:srgbClr val="0983BF"/>
                </a:solidFill>
                <a:latin typeface="HelveticaNeue-Medium"/>
                <a:cs typeface="HelveticaNeue-Medium"/>
              </a:rPr>
              <a:t> </a:t>
            </a:r>
            <a:r>
              <a:rPr sz="1400" spc="-10" dirty="0">
                <a:solidFill>
                  <a:srgbClr val="0983BF"/>
                </a:solidFill>
                <a:latin typeface="HelveticaNeue-Medium"/>
                <a:cs typeface="HelveticaNeue-Medium"/>
              </a:rPr>
              <a:t>special </a:t>
            </a:r>
            <a:r>
              <a:rPr sz="1400" dirty="0">
                <a:solidFill>
                  <a:srgbClr val="0983BF"/>
                </a:solidFill>
                <a:latin typeface="HelveticaNeue-Medium"/>
                <a:cs typeface="HelveticaNeue-Medium"/>
              </a:rPr>
              <a:t>ingredient</a:t>
            </a:r>
            <a:r>
              <a:rPr sz="1400" spc="-10" dirty="0">
                <a:solidFill>
                  <a:srgbClr val="0983BF"/>
                </a:solidFill>
                <a:latin typeface="HelveticaNeue-Medium"/>
                <a:cs typeface="HelveticaNeue-Medium"/>
              </a:rPr>
              <a:t> </a:t>
            </a:r>
            <a:r>
              <a:rPr sz="1400" dirty="0">
                <a:solidFill>
                  <a:srgbClr val="0983BF"/>
                </a:solidFill>
                <a:latin typeface="HelveticaNeue-Medium"/>
                <a:cs typeface="HelveticaNeue-Medium"/>
              </a:rPr>
              <a:t>in</a:t>
            </a:r>
            <a:r>
              <a:rPr sz="1400" spc="-10" dirty="0">
                <a:solidFill>
                  <a:srgbClr val="0983BF"/>
                </a:solidFill>
                <a:latin typeface="HelveticaNeue-Medium"/>
                <a:cs typeface="HelveticaNeue-Medium"/>
              </a:rPr>
              <a:t> </a:t>
            </a:r>
            <a:r>
              <a:rPr sz="1400" dirty="0">
                <a:solidFill>
                  <a:srgbClr val="0983BF"/>
                </a:solidFill>
                <a:latin typeface="HelveticaNeue-Medium"/>
                <a:cs typeface="HelveticaNeue-Medium"/>
              </a:rPr>
              <a:t>an</a:t>
            </a:r>
            <a:r>
              <a:rPr sz="1400" spc="-10" dirty="0">
                <a:solidFill>
                  <a:srgbClr val="0983BF"/>
                </a:solidFill>
                <a:latin typeface="HelveticaNeue-Medium"/>
                <a:cs typeface="HelveticaNeue-Medium"/>
              </a:rPr>
              <a:t> </a:t>
            </a:r>
            <a:r>
              <a:rPr sz="1400" dirty="0">
                <a:solidFill>
                  <a:srgbClr val="0983BF"/>
                </a:solidFill>
                <a:latin typeface="HelveticaNeue-Medium"/>
                <a:cs typeface="HelveticaNeue-Medium"/>
              </a:rPr>
              <a:t>all-time</a:t>
            </a:r>
            <a:r>
              <a:rPr sz="1400" spc="-10" dirty="0">
                <a:solidFill>
                  <a:srgbClr val="0983BF"/>
                </a:solidFill>
                <a:latin typeface="HelveticaNeue-Medium"/>
                <a:cs typeface="HelveticaNeue-Medium"/>
              </a:rPr>
              <a:t> </a:t>
            </a:r>
            <a:r>
              <a:rPr sz="1400" dirty="0">
                <a:solidFill>
                  <a:srgbClr val="0983BF"/>
                </a:solidFill>
                <a:latin typeface="HelveticaNeue-Medium"/>
                <a:cs typeface="HelveticaNeue-Medium"/>
              </a:rPr>
              <a:t>favorite</a:t>
            </a:r>
            <a:r>
              <a:rPr sz="1400" spc="-10" dirty="0">
                <a:solidFill>
                  <a:srgbClr val="0983BF"/>
                </a:solidFill>
                <a:latin typeface="HelveticaNeue-Medium"/>
                <a:cs typeface="HelveticaNeue-Medium"/>
              </a:rPr>
              <a:t> </a:t>
            </a:r>
            <a:r>
              <a:rPr sz="1400" dirty="0">
                <a:solidFill>
                  <a:srgbClr val="0983BF"/>
                </a:solidFill>
                <a:latin typeface="HelveticaNeue-Medium"/>
                <a:cs typeface="HelveticaNeue-Medium"/>
              </a:rPr>
              <a:t>recipe</a:t>
            </a:r>
            <a:r>
              <a:rPr sz="1400" spc="-10" dirty="0">
                <a:solidFill>
                  <a:srgbClr val="0983BF"/>
                </a:solidFill>
                <a:latin typeface="HelveticaNeue-Medium"/>
                <a:cs typeface="HelveticaNeue-Medium"/>
              </a:rPr>
              <a:t> </a:t>
            </a:r>
            <a:r>
              <a:rPr lang="en-AU" sz="1400" spc="-10" dirty="0">
                <a:solidFill>
                  <a:srgbClr val="0983BF"/>
                </a:solidFill>
                <a:latin typeface="HelveticaNeue-Medium"/>
                <a:cs typeface="HelveticaNeue-Medium"/>
              </a:rPr>
              <a:t>–</a:t>
            </a:r>
            <a:r>
              <a:rPr sz="1400" spc="-10" dirty="0">
                <a:solidFill>
                  <a:srgbClr val="0983BF"/>
                </a:solidFill>
                <a:latin typeface="HelveticaNeue-Medium"/>
                <a:cs typeface="HelveticaNeue-Medium"/>
              </a:rPr>
              <a:t> </a:t>
            </a:r>
            <a:r>
              <a:rPr sz="1400" dirty="0">
                <a:solidFill>
                  <a:srgbClr val="0983BF"/>
                </a:solidFill>
                <a:latin typeface="HelveticaNeue-Medium"/>
                <a:cs typeface="HelveticaNeue-Medium"/>
              </a:rPr>
              <a:t>reliable</a:t>
            </a:r>
            <a:r>
              <a:rPr sz="1400" spc="-10" dirty="0">
                <a:solidFill>
                  <a:srgbClr val="0983BF"/>
                </a:solidFill>
                <a:latin typeface="HelveticaNeue-Medium"/>
                <a:cs typeface="HelveticaNeue-Medium"/>
              </a:rPr>
              <a:t> </a:t>
            </a:r>
            <a:r>
              <a:rPr sz="1400" dirty="0">
                <a:solidFill>
                  <a:srgbClr val="0983BF"/>
                </a:solidFill>
                <a:latin typeface="HelveticaNeue-Medium"/>
                <a:cs typeface="HelveticaNeue-Medium"/>
              </a:rPr>
              <a:t>when</a:t>
            </a:r>
            <a:r>
              <a:rPr sz="1400" spc="-10" dirty="0">
                <a:solidFill>
                  <a:srgbClr val="0983BF"/>
                </a:solidFill>
                <a:latin typeface="HelveticaNeue-Medium"/>
                <a:cs typeface="HelveticaNeue-Medium"/>
              </a:rPr>
              <a:t> </a:t>
            </a:r>
            <a:r>
              <a:rPr sz="1400" spc="-25" dirty="0">
                <a:solidFill>
                  <a:srgbClr val="0983BF"/>
                </a:solidFill>
                <a:latin typeface="HelveticaNeue-Medium"/>
                <a:cs typeface="HelveticaNeue-Medium"/>
              </a:rPr>
              <a:t>you </a:t>
            </a:r>
            <a:r>
              <a:rPr sz="1400" dirty="0">
                <a:solidFill>
                  <a:srgbClr val="0983BF"/>
                </a:solidFill>
                <a:latin typeface="HelveticaNeue-Medium"/>
                <a:cs typeface="HelveticaNeue-Medium"/>
              </a:rPr>
              <a:t>need</a:t>
            </a:r>
            <a:r>
              <a:rPr sz="1400" spc="-15" dirty="0">
                <a:solidFill>
                  <a:srgbClr val="0983BF"/>
                </a:solidFill>
                <a:latin typeface="HelveticaNeue-Medium"/>
                <a:cs typeface="HelveticaNeue-Medium"/>
              </a:rPr>
              <a:t> </a:t>
            </a:r>
            <a:r>
              <a:rPr sz="1400" dirty="0">
                <a:solidFill>
                  <a:srgbClr val="0983BF"/>
                </a:solidFill>
                <a:latin typeface="HelveticaNeue-Medium"/>
                <a:cs typeface="HelveticaNeue-Medium"/>
              </a:rPr>
              <a:t>it</a:t>
            </a:r>
            <a:r>
              <a:rPr sz="1400" spc="-5" dirty="0">
                <a:solidFill>
                  <a:srgbClr val="0983BF"/>
                </a:solidFill>
                <a:latin typeface="HelveticaNeue-Medium"/>
                <a:cs typeface="HelveticaNeue-Medium"/>
              </a:rPr>
              <a:t> </a:t>
            </a:r>
            <a:r>
              <a:rPr sz="1400" dirty="0">
                <a:solidFill>
                  <a:srgbClr val="0983BF"/>
                </a:solidFill>
                <a:latin typeface="HelveticaNeue-Medium"/>
                <a:cs typeface="HelveticaNeue-Medium"/>
              </a:rPr>
              <a:t>and</a:t>
            </a:r>
            <a:r>
              <a:rPr sz="1400" spc="-5" dirty="0">
                <a:solidFill>
                  <a:srgbClr val="0983BF"/>
                </a:solidFill>
                <a:latin typeface="HelveticaNeue-Medium"/>
                <a:cs typeface="HelveticaNeue-Medium"/>
              </a:rPr>
              <a:t> </a:t>
            </a:r>
            <a:r>
              <a:rPr sz="1400" dirty="0">
                <a:solidFill>
                  <a:srgbClr val="0983BF"/>
                </a:solidFill>
                <a:latin typeface="HelveticaNeue-Medium"/>
                <a:cs typeface="HelveticaNeue-Medium"/>
              </a:rPr>
              <a:t>always gives</a:t>
            </a:r>
            <a:r>
              <a:rPr sz="1400" spc="-5" dirty="0">
                <a:solidFill>
                  <a:srgbClr val="0983BF"/>
                </a:solidFill>
                <a:latin typeface="HelveticaNeue-Medium"/>
                <a:cs typeface="HelveticaNeue-Medium"/>
              </a:rPr>
              <a:t> </a:t>
            </a:r>
            <a:r>
              <a:rPr sz="1400" dirty="0">
                <a:solidFill>
                  <a:srgbClr val="0983BF"/>
                </a:solidFill>
                <a:latin typeface="HelveticaNeue-Medium"/>
                <a:cs typeface="HelveticaNeue-Medium"/>
              </a:rPr>
              <a:t>more</a:t>
            </a:r>
            <a:r>
              <a:rPr sz="1400" spc="-5" dirty="0">
                <a:solidFill>
                  <a:srgbClr val="0983BF"/>
                </a:solidFill>
                <a:latin typeface="HelveticaNeue-Medium"/>
                <a:cs typeface="HelveticaNeue-Medium"/>
              </a:rPr>
              <a:t> </a:t>
            </a:r>
            <a:r>
              <a:rPr sz="1400" dirty="0">
                <a:solidFill>
                  <a:srgbClr val="0983BF"/>
                </a:solidFill>
                <a:latin typeface="HelveticaNeue-Medium"/>
                <a:cs typeface="HelveticaNeue-Medium"/>
              </a:rPr>
              <a:t>than</a:t>
            </a:r>
            <a:r>
              <a:rPr sz="1400" spc="-5" dirty="0">
                <a:solidFill>
                  <a:srgbClr val="0983BF"/>
                </a:solidFill>
                <a:latin typeface="HelveticaNeue-Medium"/>
                <a:cs typeface="HelveticaNeue-Medium"/>
              </a:rPr>
              <a:t> </a:t>
            </a:r>
            <a:r>
              <a:rPr sz="1400" dirty="0">
                <a:solidFill>
                  <a:srgbClr val="0983BF"/>
                </a:solidFill>
                <a:latin typeface="HelveticaNeue-Medium"/>
                <a:cs typeface="HelveticaNeue-Medium"/>
              </a:rPr>
              <a:t>you </a:t>
            </a:r>
            <a:r>
              <a:rPr sz="1400" spc="-10" dirty="0">
                <a:solidFill>
                  <a:srgbClr val="0983BF"/>
                </a:solidFill>
                <a:latin typeface="HelveticaNeue-Medium"/>
                <a:cs typeface="HelveticaNeue-Medium"/>
              </a:rPr>
              <a:t>expect.”</a:t>
            </a:r>
            <a:endParaRPr sz="1400" dirty="0">
              <a:solidFill>
                <a:srgbClr val="0983BF"/>
              </a:solidFill>
              <a:latin typeface="HelveticaNeue-Medium"/>
              <a:cs typeface="HelveticaNeue-Medium"/>
            </a:endParaRPr>
          </a:p>
        </p:txBody>
      </p:sp>
      <p:sp>
        <p:nvSpPr>
          <p:cNvPr id="7" name="object 7"/>
          <p:cNvSpPr txBox="1"/>
          <p:nvPr/>
        </p:nvSpPr>
        <p:spPr>
          <a:xfrm>
            <a:off x="3808944" y="3916356"/>
            <a:ext cx="3811056" cy="52065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231F20"/>
                </a:solidFill>
                <a:latin typeface="Helvetica Neue"/>
                <a:cs typeface="Helvetica Neue"/>
              </a:rPr>
              <a:t>Arun Kayal </a:t>
            </a:r>
            <a:r>
              <a:rPr sz="1100" spc="-20" dirty="0">
                <a:solidFill>
                  <a:srgbClr val="231F20"/>
                </a:solidFill>
                <a:latin typeface="Helvetica Neue"/>
                <a:cs typeface="Helvetica Neue"/>
              </a:rPr>
              <a:t>SCMP</a:t>
            </a:r>
            <a:endParaRPr sz="1100" dirty="0">
              <a:latin typeface="Helvetica Neue"/>
              <a:cs typeface="Helvetica Neue"/>
            </a:endParaRPr>
          </a:p>
          <a:p>
            <a:pPr marL="12700" marR="5080">
              <a:lnSpc>
                <a:spcPct val="100000"/>
              </a:lnSpc>
            </a:pPr>
            <a:r>
              <a:rPr sz="1100" dirty="0">
                <a:solidFill>
                  <a:srgbClr val="231F20"/>
                </a:solidFill>
                <a:latin typeface="Helvetica Neue"/>
                <a:cs typeface="Helvetica Neue"/>
              </a:rPr>
              <a:t>Associate</a:t>
            </a:r>
            <a:r>
              <a:rPr sz="1100" spc="-20" dirty="0">
                <a:solidFill>
                  <a:srgbClr val="231F20"/>
                </a:solidFill>
                <a:latin typeface="Helvetica Neue"/>
                <a:cs typeface="Helvetica Neue"/>
              </a:rPr>
              <a:t> </a:t>
            </a:r>
            <a:r>
              <a:rPr sz="1100" spc="-10" dirty="0">
                <a:solidFill>
                  <a:srgbClr val="231F20"/>
                </a:solidFill>
                <a:latin typeface="Helvetica Neue"/>
                <a:cs typeface="Helvetica Neue"/>
              </a:rPr>
              <a:t>Director,</a:t>
            </a:r>
            <a:r>
              <a:rPr sz="1100" spc="-15" dirty="0">
                <a:solidFill>
                  <a:srgbClr val="231F20"/>
                </a:solidFill>
                <a:latin typeface="Helvetica Neue"/>
                <a:cs typeface="Helvetica Neue"/>
              </a:rPr>
              <a:t> </a:t>
            </a:r>
            <a:r>
              <a:rPr sz="1100" spc="-10" dirty="0">
                <a:solidFill>
                  <a:srgbClr val="231F20"/>
                </a:solidFill>
                <a:latin typeface="Helvetica Neue"/>
                <a:cs typeface="Helvetica Neue"/>
              </a:rPr>
              <a:t>Communication</a:t>
            </a:r>
            <a:r>
              <a:rPr lang="en-AU" sz="1100" spc="-10" dirty="0">
                <a:solidFill>
                  <a:srgbClr val="231F20"/>
                </a:solidFill>
                <a:latin typeface="Helvetica Neue"/>
                <a:cs typeface="Helvetica Neue"/>
              </a:rPr>
              <a:t>, </a:t>
            </a:r>
            <a:r>
              <a:rPr sz="1100" dirty="0">
                <a:solidFill>
                  <a:srgbClr val="231F20"/>
                </a:solidFill>
                <a:latin typeface="Helvetica Neue"/>
                <a:cs typeface="Helvetica Neue"/>
              </a:rPr>
              <a:t>ANZ Institutional </a:t>
            </a:r>
            <a:r>
              <a:rPr sz="1100" spc="-20" dirty="0">
                <a:solidFill>
                  <a:srgbClr val="231F20"/>
                </a:solidFill>
                <a:latin typeface="Helvetica Neue"/>
                <a:cs typeface="Helvetica Neue"/>
              </a:rPr>
              <a:t>Bank</a:t>
            </a:r>
            <a:endParaRPr sz="1100" dirty="0">
              <a:latin typeface="Helvetica Neue"/>
              <a:cs typeface="Helvetica Neue"/>
            </a:endParaRPr>
          </a:p>
          <a:p>
            <a:pPr marL="12700">
              <a:lnSpc>
                <a:spcPct val="100000"/>
              </a:lnSpc>
            </a:pPr>
            <a:r>
              <a:rPr sz="1100" b="1" spc="-10" dirty="0">
                <a:solidFill>
                  <a:srgbClr val="231F20"/>
                </a:solidFill>
                <a:latin typeface="Helvetica Neue"/>
                <a:cs typeface="Helvetica Neue"/>
              </a:rPr>
              <a:t>Australia</a:t>
            </a:r>
            <a:endParaRPr sz="1100" b="1" dirty="0">
              <a:latin typeface="Helvetica Neue"/>
              <a:cs typeface="Helvetica Neue"/>
            </a:endParaRPr>
          </a:p>
        </p:txBody>
      </p:sp>
      <p:pic>
        <p:nvPicPr>
          <p:cNvPr id="14" name="Picture 13" descr="A person with a beard and mustache&#10;&#10;Description automatically generated with low confidence">
            <a:extLst>
              <a:ext uri="{FF2B5EF4-FFF2-40B4-BE49-F238E27FC236}">
                <a16:creationId xmlns:a16="http://schemas.microsoft.com/office/drawing/2014/main" id="{6E1BE135-77FA-4F4B-2FDB-44FBECD6CB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2856" y="1493615"/>
            <a:ext cx="863600" cy="863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83831"/>
            <a:ext cx="9144000" cy="4364355"/>
          </a:xfrm>
          <a:custGeom>
            <a:avLst/>
            <a:gdLst/>
            <a:ahLst/>
            <a:cxnLst/>
            <a:rect l="l" t="t" r="r" b="b"/>
            <a:pathLst>
              <a:path w="9144000" h="4364355">
                <a:moveTo>
                  <a:pt x="9144000" y="0"/>
                </a:moveTo>
                <a:lnTo>
                  <a:pt x="0" y="0"/>
                </a:lnTo>
                <a:lnTo>
                  <a:pt x="0" y="4364164"/>
                </a:lnTo>
                <a:lnTo>
                  <a:pt x="9144000" y="4364164"/>
                </a:lnTo>
                <a:lnTo>
                  <a:pt x="9144000" y="0"/>
                </a:lnTo>
                <a:close/>
              </a:path>
            </a:pathLst>
          </a:custGeom>
          <a:solidFill>
            <a:srgbClr val="FFFFFF"/>
          </a:solidFill>
        </p:spPr>
        <p:txBody>
          <a:bodyPr wrap="square" lIns="0" tIns="0" rIns="0" bIns="0" rtlCol="0"/>
          <a:lstStyle/>
          <a:p>
            <a:endParaRPr dirty="0"/>
          </a:p>
        </p:txBody>
      </p:sp>
      <p:sp>
        <p:nvSpPr>
          <p:cNvPr id="3" name="object 3"/>
          <p:cNvSpPr/>
          <p:nvPr/>
        </p:nvSpPr>
        <p:spPr>
          <a:xfrm>
            <a:off x="0" y="783831"/>
            <a:ext cx="3199130" cy="4364355"/>
          </a:xfrm>
          <a:custGeom>
            <a:avLst/>
            <a:gdLst/>
            <a:ahLst/>
            <a:cxnLst/>
            <a:rect l="l" t="t" r="r" b="b"/>
            <a:pathLst>
              <a:path w="3199130" h="4364355">
                <a:moveTo>
                  <a:pt x="3198837" y="0"/>
                </a:moveTo>
                <a:lnTo>
                  <a:pt x="0" y="0"/>
                </a:lnTo>
                <a:lnTo>
                  <a:pt x="0" y="4364164"/>
                </a:lnTo>
                <a:lnTo>
                  <a:pt x="3198837" y="4364164"/>
                </a:lnTo>
                <a:lnTo>
                  <a:pt x="3198837" y="0"/>
                </a:lnTo>
                <a:close/>
              </a:path>
            </a:pathLst>
          </a:custGeom>
          <a:solidFill>
            <a:srgbClr val="097D60"/>
          </a:solidFill>
        </p:spPr>
        <p:txBody>
          <a:bodyPr wrap="square" lIns="0" tIns="0" rIns="0" bIns="0" rtlCol="0"/>
          <a:lstStyle/>
          <a:p>
            <a:endParaRPr dirty="0"/>
          </a:p>
        </p:txBody>
      </p:sp>
      <p:sp>
        <p:nvSpPr>
          <p:cNvPr id="4" name="object 4"/>
          <p:cNvSpPr txBox="1"/>
          <p:nvPr/>
        </p:nvSpPr>
        <p:spPr>
          <a:xfrm>
            <a:off x="379406" y="3133895"/>
            <a:ext cx="2629535" cy="936154"/>
          </a:xfrm>
          <a:prstGeom prst="rect">
            <a:avLst/>
          </a:prstGeom>
        </p:spPr>
        <p:txBody>
          <a:bodyPr vert="horz" wrap="square" lIns="0" tIns="12700" rIns="0" bIns="0" rtlCol="0">
            <a:spAutoFit/>
          </a:bodyPr>
          <a:lstStyle/>
          <a:p>
            <a:pPr marL="12700" marR="5080">
              <a:lnSpc>
                <a:spcPct val="100000"/>
              </a:lnSpc>
              <a:spcBef>
                <a:spcPts val="100"/>
              </a:spcBef>
            </a:pPr>
            <a:r>
              <a:rPr lang="en-CA" sz="3000" b="1" dirty="0">
                <a:solidFill>
                  <a:srgbClr val="FFFFFF"/>
                </a:solidFill>
                <a:latin typeface="Helvetica Neue"/>
                <a:cs typeface="Helvetica Neue"/>
              </a:rPr>
              <a:t>Why </a:t>
            </a:r>
            <a:r>
              <a:rPr sz="3000" b="1" spc="-10" dirty="0">
                <a:solidFill>
                  <a:srgbClr val="FFFFFF"/>
                </a:solidFill>
                <a:latin typeface="Helvetica Neue"/>
                <a:cs typeface="Helvetica Neue"/>
              </a:rPr>
              <a:t>certif</a:t>
            </a:r>
            <a:r>
              <a:rPr lang="en-CA" sz="3000" b="1" spc="-10" dirty="0">
                <a:solidFill>
                  <a:srgbClr val="FFFFFF"/>
                </a:solidFill>
                <a:latin typeface="Helvetica Neue"/>
                <a:cs typeface="Helvetica Neue"/>
              </a:rPr>
              <a:t>y your team?</a:t>
            </a:r>
            <a:endParaRPr sz="3000" dirty="0">
              <a:latin typeface="Helvetica Neue"/>
              <a:cs typeface="Helvetica Neue"/>
            </a:endParaRPr>
          </a:p>
        </p:txBody>
      </p:sp>
      <p:sp>
        <p:nvSpPr>
          <p:cNvPr id="5" name="object 5"/>
          <p:cNvSpPr/>
          <p:nvPr/>
        </p:nvSpPr>
        <p:spPr>
          <a:xfrm>
            <a:off x="358279" y="1630400"/>
            <a:ext cx="1143000" cy="1390015"/>
          </a:xfrm>
          <a:custGeom>
            <a:avLst/>
            <a:gdLst/>
            <a:ahLst/>
            <a:cxnLst/>
            <a:rect l="l" t="t" r="r" b="b"/>
            <a:pathLst>
              <a:path w="1143000" h="1390014">
                <a:moveTo>
                  <a:pt x="501230" y="643483"/>
                </a:moveTo>
                <a:lnTo>
                  <a:pt x="475945" y="604062"/>
                </a:lnTo>
                <a:lnTo>
                  <a:pt x="457593" y="601027"/>
                </a:lnTo>
                <a:lnTo>
                  <a:pt x="200050" y="601027"/>
                </a:lnTo>
                <a:lnTo>
                  <a:pt x="162242" y="619531"/>
                </a:lnTo>
                <a:lnTo>
                  <a:pt x="155892" y="641121"/>
                </a:lnTo>
                <a:lnTo>
                  <a:pt x="159181" y="657021"/>
                </a:lnTo>
                <a:lnTo>
                  <a:pt x="168313" y="669455"/>
                </a:lnTo>
                <a:lnTo>
                  <a:pt x="182333" y="677557"/>
                </a:lnTo>
                <a:lnTo>
                  <a:pt x="200266" y="680466"/>
                </a:lnTo>
                <a:lnTo>
                  <a:pt x="466153" y="680275"/>
                </a:lnTo>
                <a:lnTo>
                  <a:pt x="498297" y="656272"/>
                </a:lnTo>
                <a:lnTo>
                  <a:pt x="501230" y="643483"/>
                </a:lnTo>
                <a:close/>
              </a:path>
              <a:path w="1143000" h="1390014">
                <a:moveTo>
                  <a:pt x="547230" y="451345"/>
                </a:moveTo>
                <a:lnTo>
                  <a:pt x="521220" y="415582"/>
                </a:lnTo>
                <a:lnTo>
                  <a:pt x="198996" y="412546"/>
                </a:lnTo>
                <a:lnTo>
                  <a:pt x="183184" y="414832"/>
                </a:lnTo>
                <a:lnTo>
                  <a:pt x="156502" y="446798"/>
                </a:lnTo>
                <a:lnTo>
                  <a:pt x="156095" y="456209"/>
                </a:lnTo>
                <a:lnTo>
                  <a:pt x="157988" y="465277"/>
                </a:lnTo>
                <a:lnTo>
                  <a:pt x="187744" y="490804"/>
                </a:lnTo>
                <a:lnTo>
                  <a:pt x="503770" y="492188"/>
                </a:lnTo>
                <a:lnTo>
                  <a:pt x="513359" y="491350"/>
                </a:lnTo>
                <a:lnTo>
                  <a:pt x="544690" y="466725"/>
                </a:lnTo>
                <a:lnTo>
                  <a:pt x="547230" y="451345"/>
                </a:lnTo>
                <a:close/>
              </a:path>
              <a:path w="1143000" h="1390014">
                <a:moveTo>
                  <a:pt x="948588" y="270586"/>
                </a:moveTo>
                <a:lnTo>
                  <a:pt x="933119" y="234175"/>
                </a:lnTo>
                <a:lnTo>
                  <a:pt x="194221" y="225463"/>
                </a:lnTo>
                <a:lnTo>
                  <a:pt x="189814" y="226237"/>
                </a:lnTo>
                <a:lnTo>
                  <a:pt x="175806" y="231368"/>
                </a:lnTo>
                <a:lnTo>
                  <a:pt x="164909" y="240703"/>
                </a:lnTo>
                <a:lnTo>
                  <a:pt x="158026" y="253098"/>
                </a:lnTo>
                <a:lnTo>
                  <a:pt x="156070" y="267449"/>
                </a:lnTo>
                <a:lnTo>
                  <a:pt x="159613" y="281940"/>
                </a:lnTo>
                <a:lnTo>
                  <a:pt x="167944" y="293636"/>
                </a:lnTo>
                <a:lnTo>
                  <a:pt x="180098" y="301599"/>
                </a:lnTo>
                <a:lnTo>
                  <a:pt x="195110" y="304939"/>
                </a:lnTo>
                <a:lnTo>
                  <a:pt x="880173" y="305130"/>
                </a:lnTo>
                <a:lnTo>
                  <a:pt x="903820" y="305092"/>
                </a:lnTo>
                <a:lnTo>
                  <a:pt x="944283" y="283895"/>
                </a:lnTo>
                <a:lnTo>
                  <a:pt x="948588" y="270586"/>
                </a:lnTo>
                <a:close/>
              </a:path>
              <a:path w="1143000" h="1390014">
                <a:moveTo>
                  <a:pt x="1117269" y="770953"/>
                </a:moveTo>
                <a:lnTo>
                  <a:pt x="1117257" y="117132"/>
                </a:lnTo>
                <a:lnTo>
                  <a:pt x="1108849" y="69456"/>
                </a:lnTo>
                <a:lnTo>
                  <a:pt x="1085138" y="32626"/>
                </a:lnTo>
                <a:lnTo>
                  <a:pt x="1048359" y="8877"/>
                </a:lnTo>
                <a:lnTo>
                  <a:pt x="1000760" y="457"/>
                </a:lnTo>
                <a:lnTo>
                  <a:pt x="118275" y="0"/>
                </a:lnTo>
                <a:lnTo>
                  <a:pt x="94526" y="2222"/>
                </a:lnTo>
                <a:lnTo>
                  <a:pt x="51955" y="19367"/>
                </a:lnTo>
                <a:lnTo>
                  <a:pt x="19456" y="51904"/>
                </a:lnTo>
                <a:lnTo>
                  <a:pt x="2171" y="94881"/>
                </a:lnTo>
                <a:lnTo>
                  <a:pt x="0" y="118795"/>
                </a:lnTo>
                <a:lnTo>
                  <a:pt x="469" y="1029881"/>
                </a:lnTo>
                <a:lnTo>
                  <a:pt x="8915" y="1076642"/>
                </a:lnTo>
                <a:lnTo>
                  <a:pt x="32588" y="1113218"/>
                </a:lnTo>
                <a:lnTo>
                  <a:pt x="68961" y="1137043"/>
                </a:lnTo>
                <a:lnTo>
                  <a:pt x="115531" y="1145616"/>
                </a:lnTo>
                <a:lnTo>
                  <a:pt x="383552" y="1145641"/>
                </a:lnTo>
                <a:lnTo>
                  <a:pt x="408889" y="1144333"/>
                </a:lnTo>
                <a:lnTo>
                  <a:pt x="408889" y="1065479"/>
                </a:lnTo>
                <a:lnTo>
                  <a:pt x="121081" y="1065479"/>
                </a:lnTo>
                <a:lnTo>
                  <a:pt x="110832" y="1064920"/>
                </a:lnTo>
                <a:lnTo>
                  <a:pt x="81927" y="1035964"/>
                </a:lnTo>
                <a:lnTo>
                  <a:pt x="81394" y="1025715"/>
                </a:lnTo>
                <a:lnTo>
                  <a:pt x="81610" y="115684"/>
                </a:lnTo>
                <a:lnTo>
                  <a:pt x="83642" y="100418"/>
                </a:lnTo>
                <a:lnTo>
                  <a:pt x="89814" y="89700"/>
                </a:lnTo>
                <a:lnTo>
                  <a:pt x="100279" y="83362"/>
                </a:lnTo>
                <a:lnTo>
                  <a:pt x="115176" y="81254"/>
                </a:lnTo>
                <a:lnTo>
                  <a:pt x="1003731" y="81254"/>
                </a:lnTo>
                <a:lnTo>
                  <a:pt x="1036040" y="106832"/>
                </a:lnTo>
                <a:lnTo>
                  <a:pt x="1036116" y="770953"/>
                </a:lnTo>
                <a:lnTo>
                  <a:pt x="1117269" y="770953"/>
                </a:lnTo>
                <a:close/>
              </a:path>
              <a:path w="1143000" h="1390014">
                <a:moveTo>
                  <a:pt x="1142834" y="1254112"/>
                </a:moveTo>
                <a:lnTo>
                  <a:pt x="1139875" y="1248511"/>
                </a:lnTo>
                <a:lnTo>
                  <a:pt x="1127887" y="1225791"/>
                </a:lnTo>
                <a:lnTo>
                  <a:pt x="1125982" y="1222095"/>
                </a:lnTo>
                <a:lnTo>
                  <a:pt x="1125156" y="1220508"/>
                </a:lnTo>
                <a:lnTo>
                  <a:pt x="1095616" y="1169276"/>
                </a:lnTo>
                <a:lnTo>
                  <a:pt x="1012990" y="1026083"/>
                </a:lnTo>
                <a:lnTo>
                  <a:pt x="1011021" y="1022692"/>
                </a:lnTo>
                <a:lnTo>
                  <a:pt x="1002296" y="1007605"/>
                </a:lnTo>
                <a:lnTo>
                  <a:pt x="1002296" y="1169276"/>
                </a:lnTo>
                <a:lnTo>
                  <a:pt x="993559" y="1168819"/>
                </a:lnTo>
                <a:lnTo>
                  <a:pt x="984973" y="1168273"/>
                </a:lnTo>
                <a:lnTo>
                  <a:pt x="976515" y="1167587"/>
                </a:lnTo>
                <a:lnTo>
                  <a:pt x="968159" y="1166710"/>
                </a:lnTo>
                <a:lnTo>
                  <a:pt x="954189" y="1166837"/>
                </a:lnTo>
                <a:lnTo>
                  <a:pt x="942530" y="1170774"/>
                </a:lnTo>
                <a:lnTo>
                  <a:pt x="933107" y="1178560"/>
                </a:lnTo>
                <a:lnTo>
                  <a:pt x="925842" y="1190256"/>
                </a:lnTo>
                <a:lnTo>
                  <a:pt x="922083" y="1198245"/>
                </a:lnTo>
                <a:lnTo>
                  <a:pt x="918171" y="1206106"/>
                </a:lnTo>
                <a:lnTo>
                  <a:pt x="914057" y="1214056"/>
                </a:lnTo>
                <a:lnTo>
                  <a:pt x="909802" y="1222095"/>
                </a:lnTo>
                <a:lnTo>
                  <a:pt x="865695" y="1145527"/>
                </a:lnTo>
                <a:lnTo>
                  <a:pt x="824344" y="1073759"/>
                </a:lnTo>
                <a:lnTo>
                  <a:pt x="850341" y="1066152"/>
                </a:lnTo>
                <a:lnTo>
                  <a:pt x="874852" y="1055687"/>
                </a:lnTo>
                <a:lnTo>
                  <a:pt x="897966" y="1042352"/>
                </a:lnTo>
                <a:lnTo>
                  <a:pt x="919772" y="1026083"/>
                </a:lnTo>
                <a:lnTo>
                  <a:pt x="1002296" y="1169276"/>
                </a:lnTo>
                <a:lnTo>
                  <a:pt x="1002296" y="1007605"/>
                </a:lnTo>
                <a:lnTo>
                  <a:pt x="997051" y="998524"/>
                </a:lnTo>
                <a:lnTo>
                  <a:pt x="974128" y="958951"/>
                </a:lnTo>
                <a:lnTo>
                  <a:pt x="973836" y="958380"/>
                </a:lnTo>
                <a:lnTo>
                  <a:pt x="974077" y="957935"/>
                </a:lnTo>
                <a:lnTo>
                  <a:pt x="987132" y="928776"/>
                </a:lnTo>
                <a:lnTo>
                  <a:pt x="995514" y="898029"/>
                </a:lnTo>
                <a:lnTo>
                  <a:pt x="999236" y="865809"/>
                </a:lnTo>
                <a:lnTo>
                  <a:pt x="998258" y="832231"/>
                </a:lnTo>
                <a:lnTo>
                  <a:pt x="989444" y="788238"/>
                </a:lnTo>
                <a:lnTo>
                  <a:pt x="972185" y="747534"/>
                </a:lnTo>
                <a:lnTo>
                  <a:pt x="947204" y="711339"/>
                </a:lnTo>
                <a:lnTo>
                  <a:pt x="918667" y="683831"/>
                </a:lnTo>
                <a:lnTo>
                  <a:pt x="918667" y="853490"/>
                </a:lnTo>
                <a:lnTo>
                  <a:pt x="916101" y="881951"/>
                </a:lnTo>
                <a:lnTo>
                  <a:pt x="895210" y="933602"/>
                </a:lnTo>
                <a:lnTo>
                  <a:pt x="855230" y="973861"/>
                </a:lnTo>
                <a:lnTo>
                  <a:pt x="802538" y="995629"/>
                </a:lnTo>
                <a:lnTo>
                  <a:pt x="773315" y="998524"/>
                </a:lnTo>
                <a:lnTo>
                  <a:pt x="772756" y="998524"/>
                </a:lnTo>
                <a:lnTo>
                  <a:pt x="745083" y="995807"/>
                </a:lnTo>
                <a:lnTo>
                  <a:pt x="718705" y="987793"/>
                </a:lnTo>
                <a:lnTo>
                  <a:pt x="718629" y="1072451"/>
                </a:lnTo>
                <a:lnTo>
                  <a:pt x="643115" y="1222387"/>
                </a:lnTo>
                <a:lnTo>
                  <a:pt x="628713" y="1198181"/>
                </a:lnTo>
                <a:lnTo>
                  <a:pt x="620179" y="1184986"/>
                </a:lnTo>
                <a:lnTo>
                  <a:pt x="612279" y="1176401"/>
                </a:lnTo>
                <a:lnTo>
                  <a:pt x="609523" y="1174940"/>
                </a:lnTo>
                <a:lnTo>
                  <a:pt x="603529" y="1171778"/>
                </a:lnTo>
                <a:lnTo>
                  <a:pt x="592442" y="1170393"/>
                </a:lnTo>
                <a:lnTo>
                  <a:pt x="587451" y="1170393"/>
                </a:lnTo>
                <a:lnTo>
                  <a:pt x="581571" y="1170978"/>
                </a:lnTo>
                <a:lnTo>
                  <a:pt x="567778" y="1172781"/>
                </a:lnTo>
                <a:lnTo>
                  <a:pt x="561098" y="1173556"/>
                </a:lnTo>
                <a:lnTo>
                  <a:pt x="547700" y="1174940"/>
                </a:lnTo>
                <a:lnTo>
                  <a:pt x="624382" y="1022692"/>
                </a:lnTo>
                <a:lnTo>
                  <a:pt x="645566" y="1039279"/>
                </a:lnTo>
                <a:lnTo>
                  <a:pt x="668286" y="1053071"/>
                </a:lnTo>
                <a:lnTo>
                  <a:pt x="692607" y="1064107"/>
                </a:lnTo>
                <a:lnTo>
                  <a:pt x="718629" y="1072451"/>
                </a:lnTo>
                <a:lnTo>
                  <a:pt x="718629" y="987755"/>
                </a:lnTo>
                <a:lnTo>
                  <a:pt x="694245" y="974763"/>
                </a:lnTo>
                <a:lnTo>
                  <a:pt x="672325" y="956932"/>
                </a:lnTo>
                <a:lnTo>
                  <a:pt x="654126" y="935266"/>
                </a:lnTo>
                <a:lnTo>
                  <a:pt x="640778" y="911034"/>
                </a:lnTo>
                <a:lnTo>
                  <a:pt x="632536" y="884859"/>
                </a:lnTo>
                <a:lnTo>
                  <a:pt x="629653" y="857338"/>
                </a:lnTo>
                <a:lnTo>
                  <a:pt x="632320" y="828344"/>
                </a:lnTo>
                <a:lnTo>
                  <a:pt x="653516" y="775970"/>
                </a:lnTo>
                <a:lnTo>
                  <a:pt x="693661" y="735749"/>
                </a:lnTo>
                <a:lnTo>
                  <a:pt x="746226" y="714222"/>
                </a:lnTo>
                <a:lnTo>
                  <a:pt x="775411" y="711339"/>
                </a:lnTo>
                <a:lnTo>
                  <a:pt x="775944" y="711339"/>
                </a:lnTo>
                <a:lnTo>
                  <a:pt x="820293" y="718718"/>
                </a:lnTo>
                <a:lnTo>
                  <a:pt x="859294" y="739152"/>
                </a:lnTo>
                <a:lnTo>
                  <a:pt x="890397" y="770115"/>
                </a:lnTo>
                <a:lnTo>
                  <a:pt x="911034" y="809078"/>
                </a:lnTo>
                <a:lnTo>
                  <a:pt x="918667" y="853490"/>
                </a:lnTo>
                <a:lnTo>
                  <a:pt x="918667" y="683831"/>
                </a:lnTo>
                <a:lnTo>
                  <a:pt x="914387" y="679716"/>
                </a:lnTo>
                <a:lnTo>
                  <a:pt x="875538" y="654989"/>
                </a:lnTo>
                <a:lnTo>
                  <a:pt x="833234" y="638848"/>
                </a:lnTo>
                <a:lnTo>
                  <a:pt x="788530" y="631571"/>
                </a:lnTo>
                <a:lnTo>
                  <a:pt x="742492" y="633437"/>
                </a:lnTo>
                <a:lnTo>
                  <a:pt x="691426" y="646696"/>
                </a:lnTo>
                <a:lnTo>
                  <a:pt x="645807" y="670725"/>
                </a:lnTo>
                <a:lnTo>
                  <a:pt x="607098" y="704519"/>
                </a:lnTo>
                <a:lnTo>
                  <a:pt x="576732" y="747102"/>
                </a:lnTo>
                <a:lnTo>
                  <a:pt x="556958" y="795502"/>
                </a:lnTo>
                <a:lnTo>
                  <a:pt x="549071" y="846264"/>
                </a:lnTo>
                <a:lnTo>
                  <a:pt x="553135" y="897636"/>
                </a:lnTo>
                <a:lnTo>
                  <a:pt x="569201" y="947851"/>
                </a:lnTo>
                <a:lnTo>
                  <a:pt x="570420" y="950544"/>
                </a:lnTo>
                <a:lnTo>
                  <a:pt x="547522" y="995807"/>
                </a:lnTo>
                <a:lnTo>
                  <a:pt x="426542" y="1235887"/>
                </a:lnTo>
                <a:lnTo>
                  <a:pt x="424535" y="1240853"/>
                </a:lnTo>
                <a:lnTo>
                  <a:pt x="412229" y="1270279"/>
                </a:lnTo>
                <a:lnTo>
                  <a:pt x="567880" y="1253693"/>
                </a:lnTo>
                <a:lnTo>
                  <a:pt x="579691" y="1273822"/>
                </a:lnTo>
                <a:lnTo>
                  <a:pt x="627837" y="1354950"/>
                </a:lnTo>
                <a:lnTo>
                  <a:pt x="631190" y="1360004"/>
                </a:lnTo>
                <a:lnTo>
                  <a:pt x="649833" y="1388592"/>
                </a:lnTo>
                <a:lnTo>
                  <a:pt x="717829" y="1253693"/>
                </a:lnTo>
                <a:lnTo>
                  <a:pt x="733602" y="1222387"/>
                </a:lnTo>
                <a:lnTo>
                  <a:pt x="772350" y="1145527"/>
                </a:lnTo>
                <a:lnTo>
                  <a:pt x="913434" y="1389976"/>
                </a:lnTo>
                <a:lnTo>
                  <a:pt x="986751" y="1248511"/>
                </a:lnTo>
                <a:lnTo>
                  <a:pt x="1010437" y="1250099"/>
                </a:lnTo>
                <a:lnTo>
                  <a:pt x="1089583" y="1254379"/>
                </a:lnTo>
                <a:lnTo>
                  <a:pt x="1111402" y="1254112"/>
                </a:lnTo>
                <a:lnTo>
                  <a:pt x="1142834" y="1254112"/>
                </a:lnTo>
                <a:close/>
              </a:path>
            </a:pathLst>
          </a:custGeom>
          <a:solidFill>
            <a:srgbClr val="3BB877"/>
          </a:solidFill>
        </p:spPr>
        <p:txBody>
          <a:bodyPr wrap="square" lIns="0" tIns="0" rIns="0" bIns="0" rtlCol="0"/>
          <a:lstStyle/>
          <a:p>
            <a:endParaRPr dirty="0"/>
          </a:p>
        </p:txBody>
      </p:sp>
      <p:sp>
        <p:nvSpPr>
          <p:cNvPr id="6" name="object 6"/>
          <p:cNvSpPr txBox="1"/>
          <p:nvPr/>
        </p:nvSpPr>
        <p:spPr>
          <a:xfrm>
            <a:off x="3683359" y="1630400"/>
            <a:ext cx="4783455" cy="2962349"/>
          </a:xfrm>
          <a:prstGeom prst="rect">
            <a:avLst/>
          </a:prstGeom>
        </p:spPr>
        <p:txBody>
          <a:bodyPr vert="horz" wrap="square" lIns="0" tIns="12700" rIns="0" bIns="0" rtlCol="0">
            <a:spAutoFit/>
          </a:bodyPr>
          <a:lstStyle/>
          <a:p>
            <a:pPr marL="354965" marR="357505" indent="-342900">
              <a:lnSpc>
                <a:spcPct val="100000"/>
              </a:lnSpc>
              <a:spcBef>
                <a:spcPts val="100"/>
              </a:spcBef>
              <a:spcAft>
                <a:spcPts val="600"/>
              </a:spcAft>
              <a:buSzPct val="102500"/>
              <a:buFont typeface="Arial" panose="020B0604020202020204" pitchFamily="34" charset="0"/>
              <a:buChar char="•"/>
              <a:tabLst>
                <a:tab pos="329565" algn="l"/>
              </a:tabLst>
            </a:pPr>
            <a:r>
              <a:rPr lang="en-CA" sz="2000" spc="-45" dirty="0">
                <a:solidFill>
                  <a:srgbClr val="097D60"/>
                </a:solidFill>
                <a:latin typeface="Helvetica Neue"/>
                <a:cs typeface="Helvetica Neue"/>
              </a:rPr>
              <a:t>Offering professional development boosts employee engagement, retention and employer brand.</a:t>
            </a:r>
            <a:endParaRPr lang="en-AU" sz="2000" spc="-10" dirty="0">
              <a:solidFill>
                <a:srgbClr val="097D60"/>
              </a:solidFill>
              <a:latin typeface="Helvetica Neue"/>
              <a:cs typeface="Helvetica Neue"/>
            </a:endParaRPr>
          </a:p>
          <a:p>
            <a:pPr marL="354965" marR="357505" indent="-342900">
              <a:lnSpc>
                <a:spcPct val="100000"/>
              </a:lnSpc>
              <a:spcBef>
                <a:spcPts val="100"/>
              </a:spcBef>
              <a:spcAft>
                <a:spcPts val="600"/>
              </a:spcAft>
              <a:buSzPct val="102500"/>
              <a:buFont typeface="Arial" panose="020B0604020202020204" pitchFamily="34" charset="0"/>
              <a:buChar char="•"/>
              <a:tabLst>
                <a:tab pos="329565" algn="l"/>
              </a:tabLst>
            </a:pPr>
            <a:r>
              <a:rPr lang="en-AU" sz="2000" spc="-10" dirty="0">
                <a:solidFill>
                  <a:srgbClr val="097D60"/>
                </a:solidFill>
                <a:latin typeface="Helvetica Neue"/>
                <a:cs typeface="Helvetica Neue"/>
              </a:rPr>
              <a:t>Identifying and closing competency gaps across teams can reduce risks and increase competitiveness.</a:t>
            </a:r>
          </a:p>
          <a:p>
            <a:pPr marL="354965" marR="357505" indent="-342900">
              <a:lnSpc>
                <a:spcPct val="100000"/>
              </a:lnSpc>
              <a:spcBef>
                <a:spcPts val="100"/>
              </a:spcBef>
              <a:spcAft>
                <a:spcPts val="600"/>
              </a:spcAft>
              <a:buSzPct val="102500"/>
              <a:buFont typeface="Arial" panose="020B0604020202020204" pitchFamily="34" charset="0"/>
              <a:buChar char="•"/>
              <a:tabLst>
                <a:tab pos="329565" algn="l"/>
              </a:tabLst>
            </a:pPr>
            <a:r>
              <a:rPr lang="en-AU" sz="2000" spc="-10" dirty="0">
                <a:solidFill>
                  <a:srgbClr val="097D60"/>
                </a:solidFill>
                <a:latin typeface="Helvetica Neue"/>
                <a:cs typeface="Helvetica Neue"/>
              </a:rPr>
              <a:t>Credentials build confidence to grow high-performing teams that deliver key business results.</a:t>
            </a:r>
          </a:p>
        </p:txBody>
      </p:sp>
    </p:spTree>
    <p:extLst>
      <p:ext uri="{BB962C8B-B14F-4D97-AF65-F5344CB8AC3E}">
        <p14:creationId xmlns:p14="http://schemas.microsoft.com/office/powerpoint/2010/main" val="1859870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11246</TotalTime>
  <Words>2839</Words>
  <Application>Microsoft Macintosh PowerPoint</Application>
  <PresentationFormat>Custom</PresentationFormat>
  <Paragraphs>246</Paragraphs>
  <Slides>21</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ArialMT</vt:lpstr>
      <vt:lpstr>Calibri</vt:lpstr>
      <vt:lpstr>Helvetica Neue</vt:lpstr>
      <vt:lpstr>Helvetica Neue Condensed</vt:lpstr>
      <vt:lpstr>HelveticaNeue-Light</vt:lpstr>
      <vt:lpstr>HelveticaNeue-Medium</vt:lpstr>
      <vt:lpstr>Roboto Condensed</vt:lpstr>
      <vt:lpstr>Wingdings</vt:lpstr>
      <vt:lpstr>Wingdings 2</vt:lpstr>
      <vt:lpstr>Office Theme</vt:lpstr>
      <vt:lpstr>Excellence. Recognition. Advancement.</vt:lpstr>
      <vt:lpstr>PowerPoint Presentation</vt:lpstr>
      <vt:lpstr>PowerPoint Presentation</vt:lpstr>
      <vt:lpstr>Based on a global standard</vt:lpstr>
      <vt:lpstr>PowerPoint Presentation</vt:lpstr>
      <vt:lpstr>PowerPoint Presentation</vt:lpstr>
      <vt:lpstr>Elevate your value</vt:lpstr>
      <vt:lpstr>PowerPoint Presentation</vt:lpstr>
      <vt:lpstr>PowerPoint Presentation</vt:lpstr>
      <vt:lpstr>PowerPoint Presentation</vt:lpstr>
      <vt:lpstr>The one and only</vt:lpstr>
      <vt:lpstr>PowerPoint Presentation</vt:lpstr>
      <vt:lpstr>What counts as training?</vt:lpstr>
      <vt:lpstr>CMP EXAM</vt:lpstr>
      <vt:lpstr>Do it your way</vt:lpstr>
      <vt:lpstr>What you’re tested on:</vt:lpstr>
      <vt:lpstr>MEMBERSHIP TYPE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 GCCC PRESENTATION DECK_V1</dc:title>
  <cp:lastModifiedBy>Sia Papageorgiou</cp:lastModifiedBy>
  <cp:revision>73</cp:revision>
  <dcterms:created xsi:type="dcterms:W3CDTF">2022-06-08T07:54:52Z</dcterms:created>
  <dcterms:modified xsi:type="dcterms:W3CDTF">2023-03-24T00:30:25Z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2022-06-08T00:00:00Z</vt:filetime>
  </property>
  <property fmtid="{D5CDD505-2E9C-101B-9397-08002B2CF9AE}" pid="3" name="Creator">
    <vt:lpwstr>Adobe Illustrator 26.0 (Macintosh)</vt:lpwstr>
  </property>
  <property fmtid="{D5CDD505-2E9C-101B-9397-08002B2CF9AE}" pid="4" name="LastSaved">
    <vt:filetime>2022-06-08T00:00:00Z</vt:filetime>
  </property>
</Properties>
</file>